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7" r:id="rId4"/>
    <p:sldId id="265" r:id="rId5"/>
    <p:sldId id="263" r:id="rId6"/>
    <p:sldId id="264" r:id="rId7"/>
    <p:sldId id="284" r:id="rId8"/>
    <p:sldId id="282" r:id="rId9"/>
    <p:sldId id="283" r:id="rId10"/>
    <p:sldId id="285" r:id="rId11"/>
    <p:sldId id="291" r:id="rId12"/>
    <p:sldId id="290" r:id="rId13"/>
    <p:sldId id="287" r:id="rId14"/>
    <p:sldId id="292" r:id="rId15"/>
    <p:sldId id="288" r:id="rId16"/>
    <p:sldId id="286" r:id="rId17"/>
    <p:sldId id="289" r:id="rId18"/>
    <p:sldId id="294" r:id="rId19"/>
    <p:sldId id="270" r:id="rId20"/>
    <p:sldId id="293" r:id="rId2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1392801678341"/>
          <c:y val="0.10367446337249082"/>
          <c:w val="0.57363420427553491"/>
          <c:h val="0.58296943231441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36332179930796E-2"/>
                  <c:y val="5.596465390279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431372549019607E-2"/>
                  <c:y val="5.596465390279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590542099192613E-2"/>
                  <c:y val="5.596465390279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452">
                <a:noFill/>
              </a:ln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12999.8</c:v>
                </c:pt>
                <c:pt idx="1">
                  <c:v>13013.1</c:v>
                </c:pt>
                <c:pt idx="2">
                  <c:v>13013.1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7673048600883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452">
                <a:noFill/>
              </a:ln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3320</c:v>
                </c:pt>
                <c:pt idx="1">
                  <c:v>3320</c:v>
                </c:pt>
                <c:pt idx="2">
                  <c:v>3320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1841599384851979"/>
                  <c:y val="-0.16789396170839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361014994233E-2"/>
                  <c:y val="-0.10309278350515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522491349480967E-2"/>
                  <c:y val="-0.1030930154349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452">
                <a:noFill/>
              </a:ln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30706.088629999998</c:v>
                </c:pt>
                <c:pt idx="1">
                  <c:v>10189.22111</c:v>
                </c:pt>
                <c:pt idx="2">
                  <c:v>6411.9200899999996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222656"/>
        <c:axId val="132922688"/>
        <c:axId val="0"/>
      </c:bar3DChart>
      <c:catAx>
        <c:axId val="1452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32922688"/>
        <c:crosses val="autoZero"/>
        <c:auto val="1"/>
        <c:lblAlgn val="ctr"/>
        <c:lblOffset val="100"/>
        <c:noMultiLvlLbl val="0"/>
      </c:catAx>
      <c:valAx>
        <c:axId val="13292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222656"/>
        <c:crosses val="autoZero"/>
        <c:crossBetween val="between"/>
      </c:valAx>
      <c:spPr>
        <a:noFill/>
        <a:ln w="37452">
          <a:noFill/>
        </a:ln>
      </c:spPr>
    </c:plotArea>
    <c:legend>
      <c:legendPos val="r"/>
      <c:layout>
        <c:manualLayout>
          <c:xMode val="edge"/>
          <c:yMode val="edge"/>
          <c:x val="0.70553942002924375"/>
          <c:y val="0.10793547713752279"/>
          <c:w val="0.28578669831160591"/>
          <c:h val="0.7860262312571753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 w="4681">
          <a:solidFill>
            <a:srgbClr val="000000"/>
          </a:solidFill>
          <a:prstDash val="solid"/>
        </a:ln>
      </c:spPr>
      <c:txPr>
        <a:bodyPr/>
        <a:lstStyle/>
        <a:p>
          <a:pPr>
            <a:defRPr sz="244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4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12849162011174"/>
          <c:y val="4.5000000000000012E-2"/>
          <c:w val="0.56145251396648044"/>
          <c:h val="0.582499999999999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Общегос.вопросы</c:v>
                </c:pt>
              </c:strCache>
            </c:strRef>
          </c:tx>
          <c:invertIfNegative val="0"/>
          <c:dLbls>
            <c:spPr>
              <a:noFill/>
              <a:ln w="28782">
                <a:noFill/>
              </a:ln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16365</c:v>
                </c:pt>
                <c:pt idx="1">
                  <c:v>11028.058000000001</c:v>
                </c:pt>
                <c:pt idx="2">
                  <c:v>17502.251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Национ.оборона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194</c:v>
                </c:pt>
                <c:pt idx="1">
                  <c:v>194</c:v>
                </c:pt>
                <c:pt idx="2">
                  <c:v>194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Нац.безопасность и прав.деят-ть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372.21839999999997</c:v>
                </c:pt>
                <c:pt idx="1">
                  <c:v>372.21839999999997</c:v>
                </c:pt>
                <c:pt idx="2">
                  <c:v>372.21839999999997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Нац.экономика</c:v>
                </c:pt>
              </c:strCache>
            </c:strRef>
          </c:tx>
          <c:invertIfNegative val="0"/>
          <c:dLbls>
            <c:spPr>
              <a:noFill/>
              <a:ln w="28782">
                <a:noFill/>
              </a:ln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2500</c:v>
                </c:pt>
                <c:pt idx="1">
                  <c:v>7046.5055400000001</c:v>
                </c:pt>
                <c:pt idx="2">
                  <c:v>2500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spPr>
              <a:noFill/>
              <a:ln w="28782">
                <a:noFill/>
              </a:ln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5867.5877600000003</c:v>
                </c:pt>
                <c:pt idx="1">
                  <c:v>7720.8006999999998</c:v>
                </c:pt>
                <c:pt idx="2">
                  <c:v>2015.81222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dLbls>
            <c:spPr>
              <a:noFill/>
              <a:ln w="28782">
                <a:noFill/>
              </a:ln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0.73846999999999996</c:v>
                </c:pt>
                <c:pt idx="1">
                  <c:v>0.73846999999999996</c:v>
                </c:pt>
                <c:pt idx="2">
                  <c:v>0.73846999999999996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Межб.трансферты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(план)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21566.344000000001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822272"/>
        <c:axId val="133885312"/>
        <c:axId val="0"/>
      </c:bar3DChart>
      <c:catAx>
        <c:axId val="14482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33885312"/>
        <c:crosses val="autoZero"/>
        <c:auto val="1"/>
        <c:lblAlgn val="ctr"/>
        <c:lblOffset val="100"/>
        <c:noMultiLvlLbl val="0"/>
      </c:catAx>
      <c:valAx>
        <c:axId val="1338853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4822272"/>
        <c:crosses val="autoZero"/>
        <c:crossBetween val="between"/>
      </c:valAx>
      <c:spPr>
        <a:noFill/>
        <a:ln w="28782">
          <a:noFill/>
        </a:ln>
      </c:spPr>
    </c:plotArea>
    <c:legend>
      <c:legendPos val="r"/>
      <c:layout>
        <c:manualLayout>
          <c:xMode val="edge"/>
          <c:yMode val="edge"/>
          <c:x val="0.68260719450323049"/>
          <c:y val="5.7352884691422176E-2"/>
          <c:w val="0.30265189595013381"/>
          <c:h val="0.86403500211688189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4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CDF68-8FB4-499E-B0AE-0EFE648B0C27}" type="doc">
      <dgm:prSet loTypeId="urn:microsoft.com/office/officeart/2005/8/layout/vList2" loCatId="list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8ABC7A5-1078-451F-8469-DD183B4CD2C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Сохранение и развитие налогового потенциала на территории сельского поселения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DBF2FE7-0D01-4315-BD10-D3DCD6CC46FC}" type="parTrans" cxnId="{B38AC02F-7348-43E6-8DDE-0A13B33F3CB4}">
      <dgm:prSet/>
      <dgm:spPr/>
      <dgm:t>
        <a:bodyPr/>
        <a:lstStyle/>
        <a:p>
          <a:endParaRPr lang="ru-RU"/>
        </a:p>
      </dgm:t>
    </dgm:pt>
    <dgm:pt modelId="{68BFDC89-5D0D-493A-8E58-8F46B11AB0DA}" type="sibTrans" cxnId="{B38AC02F-7348-43E6-8DDE-0A13B33F3CB4}">
      <dgm:prSet/>
      <dgm:spPr/>
      <dgm:t>
        <a:bodyPr/>
        <a:lstStyle/>
        <a:p>
          <a:endParaRPr lang="ru-RU"/>
        </a:p>
      </dgm:t>
    </dgm:pt>
    <dgm:pt modelId="{09CB0584-341C-4732-9849-CB329C74FDB6}" type="pres">
      <dgm:prSet presAssocID="{0BBCDF68-8FB4-499E-B0AE-0EFE648B0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BA1A0-DA99-4FD8-8F32-213D9264E597}" type="pres">
      <dgm:prSet presAssocID="{C8ABC7A5-1078-451F-8469-DD183B4CD2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47DA4-7507-46B6-B7CC-B21573C53239}" type="presOf" srcId="{0BBCDF68-8FB4-499E-B0AE-0EFE648B0C27}" destId="{09CB0584-341C-4732-9849-CB329C74FDB6}" srcOrd="0" destOrd="0" presId="urn:microsoft.com/office/officeart/2005/8/layout/vList2"/>
    <dgm:cxn modelId="{B38AC02F-7348-43E6-8DDE-0A13B33F3CB4}" srcId="{0BBCDF68-8FB4-499E-B0AE-0EFE648B0C27}" destId="{C8ABC7A5-1078-451F-8469-DD183B4CD2CE}" srcOrd="0" destOrd="0" parTransId="{8DBF2FE7-0D01-4315-BD10-D3DCD6CC46FC}" sibTransId="{68BFDC89-5D0D-493A-8E58-8F46B11AB0DA}"/>
    <dgm:cxn modelId="{BA5284A1-BE93-447C-AF1B-DA9739C24CED}" type="presOf" srcId="{C8ABC7A5-1078-451F-8469-DD183B4CD2CE}" destId="{846BA1A0-DA99-4FD8-8F32-213D9264E597}" srcOrd="0" destOrd="0" presId="urn:microsoft.com/office/officeart/2005/8/layout/vList2"/>
    <dgm:cxn modelId="{86397ABE-85FA-41C0-ABD4-6ADCDE30194D}" type="presParOf" srcId="{09CB0584-341C-4732-9849-CB329C74FDB6}" destId="{846BA1A0-DA99-4FD8-8F32-213D9264E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«Профилактика правонарушений в отдельных сферах жизнедеятельности граждан в сельском поселении Сентябрьский на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dirty="0" smtClean="0">
              <a:latin typeface="+mn-lt"/>
              <a:cs typeface="Times New Roman" pitchFamily="18" charset="0"/>
            </a:rPr>
            <a:t>267,21840 </a:t>
          </a:r>
          <a:r>
            <a:rPr lang="ru-RU" sz="1600" b="1" dirty="0" smtClean="0">
              <a:latin typeface="+mn-lt"/>
              <a:cs typeface="Times New Roman" pitchFamily="18" charset="0"/>
            </a:rPr>
            <a:t>тыс.руб.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B517FD14-093C-44B4-9121-EC78551FA2D0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/>
            <a:t>Обеспечение функционирования и развития систем видеонаблюдения в сфере общественного порядка </a:t>
          </a:r>
          <a:r>
            <a:rPr lang="ru-RU" sz="1400" dirty="0" smtClean="0">
              <a:latin typeface="+mn-lt"/>
              <a:cs typeface="Times New Roman" pitchFamily="18" charset="0"/>
            </a:rPr>
            <a:t>в </a:t>
          </a:r>
          <a:r>
            <a:rPr lang="ru-RU" sz="14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dirty="0" smtClean="0">
              <a:latin typeface="+mn-lt"/>
              <a:cs typeface="Times New Roman" pitchFamily="18" charset="0"/>
            </a:rPr>
            <a:t>240 </a:t>
          </a:r>
          <a:r>
            <a:rPr lang="ru-RU" sz="1400" dirty="0" smtClean="0">
              <a:latin typeface="+mn-lt"/>
              <a:cs typeface="Times New Roman" pitchFamily="18" charset="0"/>
            </a:rPr>
            <a:t>тыс.руб.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27BE59DA-67CB-4AA7-875E-89F4773FEB82}" type="parTrans" cxnId="{7F207F5D-CF7A-4ECD-A2FF-B1C1D6B7C59C}">
      <dgm:prSet/>
      <dgm:spPr/>
      <dgm:t>
        <a:bodyPr/>
        <a:lstStyle/>
        <a:p>
          <a:endParaRPr lang="ru-RU"/>
        </a:p>
      </dgm:t>
    </dgm:pt>
    <dgm:pt modelId="{BAFFEA39-6C8A-4740-A411-AFD96A463DC8}" type="sibTrans" cxnId="{7F207F5D-CF7A-4ECD-A2FF-B1C1D6B7C59C}">
      <dgm:prSet/>
      <dgm:spPr/>
      <dgm:t>
        <a:bodyPr/>
        <a:lstStyle/>
        <a:p>
          <a:endParaRPr lang="ru-RU"/>
        </a:p>
      </dgm:t>
    </dgm:pt>
    <dgm:pt modelId="{7F31ADC6-304D-4E3D-BF15-738BEA72937E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/>
            <a:t>Создание условий для деятельности добровольных формирований населения по охране общественного порядка на территории сельского поселения Сентябрьский. Стимулирование народной дружины поселения</a:t>
          </a:r>
          <a:r>
            <a:rPr lang="ru-RU" sz="1400" dirty="0" smtClean="0">
              <a:latin typeface="+mn-lt"/>
              <a:cs typeface="Times New Roman" pitchFamily="18" charset="0"/>
            </a:rPr>
            <a:t> в сумме </a:t>
          </a:r>
          <a:r>
            <a:rPr lang="ru-RU" sz="1400" dirty="0" smtClean="0">
              <a:latin typeface="+mn-lt"/>
              <a:cs typeface="Times New Roman" pitchFamily="18" charset="0"/>
            </a:rPr>
            <a:t>27,21840 </a:t>
          </a:r>
          <a:r>
            <a:rPr lang="ru-RU" sz="1400" dirty="0" smtClean="0">
              <a:latin typeface="+mn-lt"/>
              <a:cs typeface="Times New Roman" pitchFamily="18" charset="0"/>
            </a:rPr>
            <a:t>тыс.руб.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C891715A-E81B-4E7F-9813-A12ED644695C}" type="parTrans" cxnId="{97BD8E71-03C6-4040-926A-95F1E0ED833E}">
      <dgm:prSet/>
      <dgm:spPr/>
      <dgm:t>
        <a:bodyPr/>
        <a:lstStyle/>
        <a:p>
          <a:endParaRPr lang="ru-RU"/>
        </a:p>
      </dgm:t>
    </dgm:pt>
    <dgm:pt modelId="{B9227104-3A00-4F08-8E7C-036DB7B6D3CD}" type="sibTrans" cxnId="{97BD8E71-03C6-4040-926A-95F1E0ED833E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319103" custScaleY="183620" custLinFactNeighborX="0" custLinFactNeighborY="-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B47AE3F3-A266-4101-A9A0-62EB9D0D5F45}" type="pres">
      <dgm:prSet presAssocID="{C891715A-E81B-4E7F-9813-A12ED644695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F55E21-A25A-4469-B837-E3457AB4B7A8}" type="pres">
      <dgm:prSet presAssocID="{7F31ADC6-304D-4E3D-BF15-738BEA72937E}" presName="hierRoot2" presStyleCnt="0"/>
      <dgm:spPr/>
    </dgm:pt>
    <dgm:pt modelId="{07424D11-BEFB-49A5-B210-34437DACA783}" type="pres">
      <dgm:prSet presAssocID="{7F31ADC6-304D-4E3D-BF15-738BEA72937E}" presName="composite2" presStyleCnt="0"/>
      <dgm:spPr/>
    </dgm:pt>
    <dgm:pt modelId="{C3F4A300-3B39-4995-A8D3-A869DEFD70D6}" type="pres">
      <dgm:prSet presAssocID="{7F31ADC6-304D-4E3D-BF15-738BEA72937E}" presName="background2" presStyleLbl="node2" presStyleIdx="0" presStyleCnt="2"/>
      <dgm:spPr/>
    </dgm:pt>
    <dgm:pt modelId="{8BDBD0A8-2265-4B3A-AEE4-808123A8C55E}" type="pres">
      <dgm:prSet presAssocID="{7F31ADC6-304D-4E3D-BF15-738BEA72937E}" presName="text2" presStyleLbl="fgAcc2" presStyleIdx="0" presStyleCnt="2" custScaleX="268004" custScaleY="297825" custLinFactNeighborX="-82234" custLinFactNeighborY="-6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B1191-3F71-4EC0-80DA-CB04CC8EA5E9}" type="pres">
      <dgm:prSet presAssocID="{7F31ADC6-304D-4E3D-BF15-738BEA72937E}" presName="hierChild3" presStyleCnt="0"/>
      <dgm:spPr/>
    </dgm:pt>
    <dgm:pt modelId="{EC9CC2DD-8596-40EB-8E17-0A15E5B3D208}" type="pres">
      <dgm:prSet presAssocID="{27BE59DA-67CB-4AA7-875E-89F4773FEB8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4E65395-26B4-4636-ADC3-1166A2296305}" type="pres">
      <dgm:prSet presAssocID="{B517FD14-093C-44B4-9121-EC78551FA2D0}" presName="hierRoot2" presStyleCnt="0"/>
      <dgm:spPr/>
    </dgm:pt>
    <dgm:pt modelId="{09807D6A-8825-448F-980C-C86211E23A54}" type="pres">
      <dgm:prSet presAssocID="{B517FD14-093C-44B4-9121-EC78551FA2D0}" presName="composite2" presStyleCnt="0"/>
      <dgm:spPr/>
    </dgm:pt>
    <dgm:pt modelId="{2179541A-D4D6-446C-996D-21D6966A13D8}" type="pres">
      <dgm:prSet presAssocID="{B517FD14-093C-44B4-9121-EC78551FA2D0}" presName="background2" presStyleLbl="node2" presStyleIdx="1" presStyleCnt="2"/>
      <dgm:spPr/>
    </dgm:pt>
    <dgm:pt modelId="{4EE9C5C0-55F0-40A2-9A74-70FF0246903B}" type="pres">
      <dgm:prSet presAssocID="{B517FD14-093C-44B4-9121-EC78551FA2D0}" presName="text2" presStyleLbl="fgAcc2" presStyleIdx="1" presStyleCnt="2" custScaleX="272727" custScaleY="297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305A0-39C3-4F08-AA3B-A274E497EF10}" type="pres">
      <dgm:prSet presAssocID="{B517FD14-093C-44B4-9121-EC78551FA2D0}" presName="hierChild3" presStyleCnt="0"/>
      <dgm:spPr/>
    </dgm:pt>
  </dgm:ptLst>
  <dgm:cxnLst>
    <dgm:cxn modelId="{6E653B5A-445B-48F0-877E-6324038B37A5}" type="presOf" srcId="{7F31ADC6-304D-4E3D-BF15-738BEA72937E}" destId="{8BDBD0A8-2265-4B3A-AEE4-808123A8C55E}" srcOrd="0" destOrd="0" presId="urn:microsoft.com/office/officeart/2005/8/layout/hierarchy1"/>
    <dgm:cxn modelId="{2854879A-0119-438E-98AE-EEA897578643}" type="presOf" srcId="{2C674392-CBD5-4C76-BF01-227F1AA0AD69}" destId="{D2628A35-4810-4F2A-AA81-A6C34C9B5C6E}" srcOrd="0" destOrd="0" presId="urn:microsoft.com/office/officeart/2005/8/layout/hierarchy1"/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7F207F5D-CF7A-4ECD-A2FF-B1C1D6B7C59C}" srcId="{5D57EE45-8B75-41B3-9FB3-E0E8E466F62E}" destId="{B517FD14-093C-44B4-9121-EC78551FA2D0}" srcOrd="1" destOrd="0" parTransId="{27BE59DA-67CB-4AA7-875E-89F4773FEB82}" sibTransId="{BAFFEA39-6C8A-4740-A411-AFD96A463DC8}"/>
    <dgm:cxn modelId="{D818CB80-39DE-4C42-AC50-F52AA98F0EFA}" type="presOf" srcId="{B517FD14-093C-44B4-9121-EC78551FA2D0}" destId="{4EE9C5C0-55F0-40A2-9A74-70FF0246903B}" srcOrd="0" destOrd="0" presId="urn:microsoft.com/office/officeart/2005/8/layout/hierarchy1"/>
    <dgm:cxn modelId="{FFD97620-857B-4A40-950B-7319010B4448}" type="presOf" srcId="{5D57EE45-8B75-41B3-9FB3-E0E8E466F62E}" destId="{4B5D5855-75B9-4CC6-B2B8-5DC520274244}" srcOrd="0" destOrd="0" presId="urn:microsoft.com/office/officeart/2005/8/layout/hierarchy1"/>
    <dgm:cxn modelId="{94EBCAC1-B65D-4088-83C3-5E248992C1F3}" type="presOf" srcId="{27BE59DA-67CB-4AA7-875E-89F4773FEB82}" destId="{EC9CC2DD-8596-40EB-8E17-0A15E5B3D208}" srcOrd="0" destOrd="0" presId="urn:microsoft.com/office/officeart/2005/8/layout/hierarchy1"/>
    <dgm:cxn modelId="{02316BF6-11D3-4818-953B-ADF9798ECE16}" type="presOf" srcId="{C891715A-E81B-4E7F-9813-A12ED644695C}" destId="{B47AE3F3-A266-4101-A9A0-62EB9D0D5F45}" srcOrd="0" destOrd="0" presId="urn:microsoft.com/office/officeart/2005/8/layout/hierarchy1"/>
    <dgm:cxn modelId="{97BD8E71-03C6-4040-926A-95F1E0ED833E}" srcId="{5D57EE45-8B75-41B3-9FB3-E0E8E466F62E}" destId="{7F31ADC6-304D-4E3D-BF15-738BEA72937E}" srcOrd="0" destOrd="0" parTransId="{C891715A-E81B-4E7F-9813-A12ED644695C}" sibTransId="{B9227104-3A00-4F08-8E7C-036DB7B6D3CD}"/>
    <dgm:cxn modelId="{E2616EE7-00A3-4373-9324-B54EFAE006AF}" type="presParOf" srcId="{D2628A35-4810-4F2A-AA81-A6C34C9B5C6E}" destId="{FD85C36A-44E4-4B3B-BE9D-CA7F20331975}" srcOrd="0" destOrd="0" presId="urn:microsoft.com/office/officeart/2005/8/layout/hierarchy1"/>
    <dgm:cxn modelId="{539F720A-115A-46FD-81DC-2127D9FE8BCA}" type="presParOf" srcId="{FD85C36A-44E4-4B3B-BE9D-CA7F20331975}" destId="{934BC73E-C811-447A-9629-F1383D8EDA82}" srcOrd="0" destOrd="0" presId="urn:microsoft.com/office/officeart/2005/8/layout/hierarchy1"/>
    <dgm:cxn modelId="{CFD1AAFA-CB43-429E-BB94-505EE81F72B0}" type="presParOf" srcId="{934BC73E-C811-447A-9629-F1383D8EDA82}" destId="{0878BBDD-65B9-449B-AEEB-082AA38905BC}" srcOrd="0" destOrd="0" presId="urn:microsoft.com/office/officeart/2005/8/layout/hierarchy1"/>
    <dgm:cxn modelId="{A4AAE296-2BE5-4AC1-91A6-80FAE7CAA415}" type="presParOf" srcId="{934BC73E-C811-447A-9629-F1383D8EDA82}" destId="{4B5D5855-75B9-4CC6-B2B8-5DC520274244}" srcOrd="1" destOrd="0" presId="urn:microsoft.com/office/officeart/2005/8/layout/hierarchy1"/>
    <dgm:cxn modelId="{85EC6223-8616-4A0D-9DBD-F416F22CF661}" type="presParOf" srcId="{FD85C36A-44E4-4B3B-BE9D-CA7F20331975}" destId="{C4FCC390-CE0A-4021-BCCB-A6E06EAD7636}" srcOrd="1" destOrd="0" presId="urn:microsoft.com/office/officeart/2005/8/layout/hierarchy1"/>
    <dgm:cxn modelId="{BA6FDA39-189B-4F24-9081-83B9C2A9E6FB}" type="presParOf" srcId="{C4FCC390-CE0A-4021-BCCB-A6E06EAD7636}" destId="{B47AE3F3-A266-4101-A9A0-62EB9D0D5F45}" srcOrd="0" destOrd="0" presId="urn:microsoft.com/office/officeart/2005/8/layout/hierarchy1"/>
    <dgm:cxn modelId="{D1C188ED-0427-48FD-90F9-2308B216D2E9}" type="presParOf" srcId="{C4FCC390-CE0A-4021-BCCB-A6E06EAD7636}" destId="{CEF55E21-A25A-4469-B837-E3457AB4B7A8}" srcOrd="1" destOrd="0" presId="urn:microsoft.com/office/officeart/2005/8/layout/hierarchy1"/>
    <dgm:cxn modelId="{35D61AE5-D200-4626-80A8-20B8A0CA7AE6}" type="presParOf" srcId="{CEF55E21-A25A-4469-B837-E3457AB4B7A8}" destId="{07424D11-BEFB-49A5-B210-34437DACA783}" srcOrd="0" destOrd="0" presId="urn:microsoft.com/office/officeart/2005/8/layout/hierarchy1"/>
    <dgm:cxn modelId="{297EBC8F-69A9-4276-9D58-37C19F91AFFC}" type="presParOf" srcId="{07424D11-BEFB-49A5-B210-34437DACA783}" destId="{C3F4A300-3B39-4995-A8D3-A869DEFD70D6}" srcOrd="0" destOrd="0" presId="urn:microsoft.com/office/officeart/2005/8/layout/hierarchy1"/>
    <dgm:cxn modelId="{2D663367-02AE-4249-A0CA-35D962BF4E65}" type="presParOf" srcId="{07424D11-BEFB-49A5-B210-34437DACA783}" destId="{8BDBD0A8-2265-4B3A-AEE4-808123A8C55E}" srcOrd="1" destOrd="0" presId="urn:microsoft.com/office/officeart/2005/8/layout/hierarchy1"/>
    <dgm:cxn modelId="{194E7686-C27B-4950-B1EA-A74FFEA61E8E}" type="presParOf" srcId="{CEF55E21-A25A-4469-B837-E3457AB4B7A8}" destId="{132B1191-3F71-4EC0-80DA-CB04CC8EA5E9}" srcOrd="1" destOrd="0" presId="urn:microsoft.com/office/officeart/2005/8/layout/hierarchy1"/>
    <dgm:cxn modelId="{898778C2-4B1E-4100-B971-37991AB4EE7D}" type="presParOf" srcId="{C4FCC390-CE0A-4021-BCCB-A6E06EAD7636}" destId="{EC9CC2DD-8596-40EB-8E17-0A15E5B3D208}" srcOrd="2" destOrd="0" presId="urn:microsoft.com/office/officeart/2005/8/layout/hierarchy1"/>
    <dgm:cxn modelId="{5D8A1778-169F-4D19-A4AE-E2D4AB9554A0}" type="presParOf" srcId="{C4FCC390-CE0A-4021-BCCB-A6E06EAD7636}" destId="{94E65395-26B4-4636-ADC3-1166A2296305}" srcOrd="3" destOrd="0" presId="urn:microsoft.com/office/officeart/2005/8/layout/hierarchy1"/>
    <dgm:cxn modelId="{0B296BD9-131E-4F9A-88B5-197A104778CB}" type="presParOf" srcId="{94E65395-26B4-4636-ADC3-1166A2296305}" destId="{09807D6A-8825-448F-980C-C86211E23A54}" srcOrd="0" destOrd="0" presId="urn:microsoft.com/office/officeart/2005/8/layout/hierarchy1"/>
    <dgm:cxn modelId="{870A584E-5B2C-4E08-95E3-42FBF87FD880}" type="presParOf" srcId="{09807D6A-8825-448F-980C-C86211E23A54}" destId="{2179541A-D4D6-446C-996D-21D6966A13D8}" srcOrd="0" destOrd="0" presId="urn:microsoft.com/office/officeart/2005/8/layout/hierarchy1"/>
    <dgm:cxn modelId="{72EF6E5C-0870-4F5D-9BEC-2A18CF48C9E9}" type="presParOf" srcId="{09807D6A-8825-448F-980C-C86211E23A54}" destId="{4EE9C5C0-55F0-40A2-9A74-70FF0246903B}" srcOrd="1" destOrd="0" presId="urn:microsoft.com/office/officeart/2005/8/layout/hierarchy1"/>
    <dgm:cxn modelId="{25C9D333-9293-4A43-97C2-23EFF7DF823D}" type="presParOf" srcId="{94E65395-26B4-4636-ADC3-1166A2296305}" destId="{2EE305A0-39C3-4F08-AA3B-A274E497EF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«Развитие информационной среды и поддержание в рабочем состоянии средств вычислительной техники муниципальных учреждений сельского поселения Сентябрьский на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dirty="0" smtClean="0">
              <a:latin typeface="+mn-lt"/>
              <a:cs typeface="Times New Roman" pitchFamily="18" charset="0"/>
            </a:rPr>
            <a:t>1 000 тыс.руб</a:t>
          </a:r>
          <a:r>
            <a:rPr lang="ru-RU" sz="1600" b="1" dirty="0" smtClean="0">
              <a:latin typeface="+mn-lt"/>
              <a:cs typeface="Times New Roman" pitchFamily="18" charset="0"/>
            </a:rPr>
            <a:t>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F78DC9D7-513D-40B8-9853-AFCED223DD44}" type="asst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</a:rPr>
            <a:t>Приобретение, замена, содержание и обслуживание  информационных ресурсов.</a:t>
          </a:r>
        </a:p>
        <a:p>
          <a:r>
            <a:rPr lang="ru-RU" sz="1400" dirty="0" smtClean="0">
              <a:latin typeface="+mn-lt"/>
            </a:rPr>
            <a:t>Обеспечение  доступом к сети Интернет </a:t>
          </a:r>
          <a:r>
            <a:rPr lang="ru-RU" sz="1400" dirty="0" smtClean="0">
              <a:latin typeface="+mn-lt"/>
              <a:cs typeface="Times New Roman" pitchFamily="18" charset="0"/>
            </a:rPr>
            <a:t>в сумме 1 </a:t>
          </a:r>
          <a:r>
            <a:rPr lang="ru-RU" sz="1400" dirty="0" smtClean="0">
              <a:latin typeface="+mn-lt"/>
              <a:cs typeface="Times New Roman" pitchFamily="18" charset="0"/>
            </a:rPr>
            <a:t>000 </a:t>
          </a:r>
          <a:r>
            <a:rPr lang="ru-RU" sz="1400" dirty="0" smtClean="0">
              <a:latin typeface="+mn-lt"/>
              <a:cs typeface="Times New Roman" pitchFamily="18" charset="0"/>
            </a:rPr>
            <a:t>тыс.руб.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A33BF671-DE75-48A4-A2CB-BB33BD693FDC}" type="parTrans" cxnId="{3E74811C-31A2-494B-AD07-942757F8D92C}">
      <dgm:prSet/>
      <dgm:spPr/>
      <dgm:t>
        <a:bodyPr/>
        <a:lstStyle/>
        <a:p>
          <a:endParaRPr lang="ru-RU"/>
        </a:p>
      </dgm:t>
    </dgm:pt>
    <dgm:pt modelId="{3D70C885-7C91-4EC1-9D23-67C543574C12}" type="sibTrans" cxnId="{3E74811C-31A2-494B-AD07-942757F8D92C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219842" custScaleY="109368" custLinFactNeighborX="2401" custLinFactNeighborY="-13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72CE50CD-1336-41ED-885D-B7A2D00FE9D2}" type="pres">
      <dgm:prSet presAssocID="{A33BF671-DE75-48A4-A2CB-BB33BD693FDC}" presName="Name10" presStyleLbl="parChTrans1D2" presStyleIdx="0" presStyleCnt="1"/>
      <dgm:spPr/>
      <dgm:t>
        <a:bodyPr/>
        <a:lstStyle/>
        <a:p>
          <a:endParaRPr lang="ru-RU"/>
        </a:p>
      </dgm:t>
    </dgm:pt>
    <dgm:pt modelId="{80351B75-3EA1-4CAE-A6A8-A76B321DDB69}" type="pres">
      <dgm:prSet presAssocID="{F78DC9D7-513D-40B8-9853-AFCED223DD44}" presName="hierRoot2" presStyleCnt="0"/>
      <dgm:spPr/>
    </dgm:pt>
    <dgm:pt modelId="{55BCD329-373F-4451-8EBC-6429FA392612}" type="pres">
      <dgm:prSet presAssocID="{F78DC9D7-513D-40B8-9853-AFCED223DD44}" presName="composite2" presStyleCnt="0"/>
      <dgm:spPr/>
    </dgm:pt>
    <dgm:pt modelId="{7BC3DA15-FABE-49AD-8D54-D880B1F1C8E9}" type="pres">
      <dgm:prSet presAssocID="{F78DC9D7-513D-40B8-9853-AFCED223DD44}" presName="background2" presStyleLbl="asst1" presStyleIdx="0" presStyleCnt="1"/>
      <dgm:spPr/>
    </dgm:pt>
    <dgm:pt modelId="{CBB14433-9CC8-412A-9C9D-ABC28EBAF544}" type="pres">
      <dgm:prSet presAssocID="{F78DC9D7-513D-40B8-9853-AFCED223DD44}" presName="text2" presStyleLbl="fgAcc2" presStyleIdx="0" presStyleCnt="1" custScaleX="231615" custScaleY="136143" custLinFactNeighborX="1377" custLinFactNeighborY="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BA2A1-7347-4FEF-94B9-BF536435011D}" type="pres">
      <dgm:prSet presAssocID="{F78DC9D7-513D-40B8-9853-AFCED223DD44}" presName="hierChild3" presStyleCnt="0"/>
      <dgm:spPr/>
    </dgm:pt>
  </dgm:ptLst>
  <dgm:cxnLst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3E74811C-31A2-494B-AD07-942757F8D92C}" srcId="{5D57EE45-8B75-41B3-9FB3-E0E8E466F62E}" destId="{F78DC9D7-513D-40B8-9853-AFCED223DD44}" srcOrd="0" destOrd="0" parTransId="{A33BF671-DE75-48A4-A2CB-BB33BD693FDC}" sibTransId="{3D70C885-7C91-4EC1-9D23-67C543574C12}"/>
    <dgm:cxn modelId="{E1FD8A05-C40E-47A4-BEBA-BC9E854A29DE}" type="presOf" srcId="{2C674392-CBD5-4C76-BF01-227F1AA0AD69}" destId="{D2628A35-4810-4F2A-AA81-A6C34C9B5C6E}" srcOrd="0" destOrd="0" presId="urn:microsoft.com/office/officeart/2005/8/layout/hierarchy1"/>
    <dgm:cxn modelId="{7C80C656-CF5B-4C9F-8343-E92FCAAC86CC}" type="presOf" srcId="{F78DC9D7-513D-40B8-9853-AFCED223DD44}" destId="{CBB14433-9CC8-412A-9C9D-ABC28EBAF544}" srcOrd="0" destOrd="0" presId="urn:microsoft.com/office/officeart/2005/8/layout/hierarchy1"/>
    <dgm:cxn modelId="{709D7064-9D3D-4A1D-AA10-08A7A7C3DF58}" type="presOf" srcId="{5D57EE45-8B75-41B3-9FB3-E0E8E466F62E}" destId="{4B5D5855-75B9-4CC6-B2B8-5DC520274244}" srcOrd="0" destOrd="0" presId="urn:microsoft.com/office/officeart/2005/8/layout/hierarchy1"/>
    <dgm:cxn modelId="{A8313693-D1B0-4120-B43F-71B50892A444}" type="presOf" srcId="{A33BF671-DE75-48A4-A2CB-BB33BD693FDC}" destId="{72CE50CD-1336-41ED-885D-B7A2D00FE9D2}" srcOrd="0" destOrd="0" presId="urn:microsoft.com/office/officeart/2005/8/layout/hierarchy1"/>
    <dgm:cxn modelId="{C735D5D9-DB0B-41AC-BAB6-05269C959AE9}" type="presParOf" srcId="{D2628A35-4810-4F2A-AA81-A6C34C9B5C6E}" destId="{FD85C36A-44E4-4B3B-BE9D-CA7F20331975}" srcOrd="0" destOrd="0" presId="urn:microsoft.com/office/officeart/2005/8/layout/hierarchy1"/>
    <dgm:cxn modelId="{493F6207-3FFD-4650-B332-FF7162A140B3}" type="presParOf" srcId="{FD85C36A-44E4-4B3B-BE9D-CA7F20331975}" destId="{934BC73E-C811-447A-9629-F1383D8EDA82}" srcOrd="0" destOrd="0" presId="urn:microsoft.com/office/officeart/2005/8/layout/hierarchy1"/>
    <dgm:cxn modelId="{D7139CF0-DE1C-4F92-9D8D-3A7B0ADDD434}" type="presParOf" srcId="{934BC73E-C811-447A-9629-F1383D8EDA82}" destId="{0878BBDD-65B9-449B-AEEB-082AA38905BC}" srcOrd="0" destOrd="0" presId="urn:microsoft.com/office/officeart/2005/8/layout/hierarchy1"/>
    <dgm:cxn modelId="{8AC67795-E2EC-4028-AEDA-811BE5006990}" type="presParOf" srcId="{934BC73E-C811-447A-9629-F1383D8EDA82}" destId="{4B5D5855-75B9-4CC6-B2B8-5DC520274244}" srcOrd="1" destOrd="0" presId="urn:microsoft.com/office/officeart/2005/8/layout/hierarchy1"/>
    <dgm:cxn modelId="{DC33AECB-56B6-41D8-A036-C274EF89DE5F}" type="presParOf" srcId="{FD85C36A-44E4-4B3B-BE9D-CA7F20331975}" destId="{C4FCC390-CE0A-4021-BCCB-A6E06EAD7636}" srcOrd="1" destOrd="0" presId="urn:microsoft.com/office/officeart/2005/8/layout/hierarchy1"/>
    <dgm:cxn modelId="{175763FA-2E8E-478C-BEC5-81E95FF08DCE}" type="presParOf" srcId="{C4FCC390-CE0A-4021-BCCB-A6E06EAD7636}" destId="{72CE50CD-1336-41ED-885D-B7A2D00FE9D2}" srcOrd="0" destOrd="0" presId="urn:microsoft.com/office/officeart/2005/8/layout/hierarchy1"/>
    <dgm:cxn modelId="{73F78476-A62F-474E-9D15-9B734115D468}" type="presParOf" srcId="{C4FCC390-CE0A-4021-BCCB-A6E06EAD7636}" destId="{80351B75-3EA1-4CAE-A6A8-A76B321DDB69}" srcOrd="1" destOrd="0" presId="urn:microsoft.com/office/officeart/2005/8/layout/hierarchy1"/>
    <dgm:cxn modelId="{0FE53198-38A0-42D8-A93C-65F79FE44476}" type="presParOf" srcId="{80351B75-3EA1-4CAE-A6A8-A76B321DDB69}" destId="{55BCD329-373F-4451-8EBC-6429FA392612}" srcOrd="0" destOrd="0" presId="urn:microsoft.com/office/officeart/2005/8/layout/hierarchy1"/>
    <dgm:cxn modelId="{5A3952EA-C0A6-43E8-88B7-C592CF6300FE}" type="presParOf" srcId="{55BCD329-373F-4451-8EBC-6429FA392612}" destId="{7BC3DA15-FABE-49AD-8D54-D880B1F1C8E9}" srcOrd="0" destOrd="0" presId="urn:microsoft.com/office/officeart/2005/8/layout/hierarchy1"/>
    <dgm:cxn modelId="{63E5E467-4090-464E-B74C-C0941C9E4565}" type="presParOf" srcId="{55BCD329-373F-4451-8EBC-6429FA392612}" destId="{CBB14433-9CC8-412A-9C9D-ABC28EBAF544}" srcOrd="1" destOrd="0" presId="urn:microsoft.com/office/officeart/2005/8/layout/hierarchy1"/>
    <dgm:cxn modelId="{3AED62CA-9FEA-447E-BB2E-FEC88CDD348E}" type="presParOf" srcId="{80351B75-3EA1-4CAE-A6A8-A76B321DDB69}" destId="{6EBBA2A1-7347-4FEF-94B9-BF53643501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«Формирование современной городской среды в муниципальном образовании сельское поселение Сентябрьский на 2018-2022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dirty="0" smtClean="0">
              <a:latin typeface="+mn-lt"/>
              <a:cs typeface="Times New Roman" pitchFamily="18" charset="0"/>
            </a:rPr>
            <a:t>5 518,32623 тыс.руб</a:t>
          </a:r>
          <a:r>
            <a:rPr lang="ru-RU" sz="1600" b="1" dirty="0" smtClean="0">
              <a:latin typeface="+mn-lt"/>
              <a:cs typeface="Times New Roman" pitchFamily="18" charset="0"/>
            </a:rPr>
            <a:t>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F78DC9D7-513D-40B8-9853-AFCED223DD44}" type="asst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Реализация проектов "Народный бюджет"  </a:t>
          </a:r>
          <a:r>
            <a:rPr lang="ru-RU" sz="14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dirty="0" smtClean="0">
              <a:latin typeface="+mn-lt"/>
              <a:cs typeface="Times New Roman" pitchFamily="18" charset="0"/>
            </a:rPr>
            <a:t>3 336,23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A33BF671-DE75-48A4-A2CB-BB33BD693FDC}" type="parTrans" cxnId="{3E74811C-31A2-494B-AD07-942757F8D92C}">
      <dgm:prSet/>
      <dgm:spPr/>
      <dgm:t>
        <a:bodyPr/>
        <a:lstStyle/>
        <a:p>
          <a:endParaRPr lang="ru-RU"/>
        </a:p>
      </dgm:t>
    </dgm:pt>
    <dgm:pt modelId="{3D70C885-7C91-4EC1-9D23-67C543574C12}" type="sibTrans" cxnId="{3E74811C-31A2-494B-AD07-942757F8D92C}">
      <dgm:prSet/>
      <dgm:spPr/>
      <dgm:t>
        <a:bodyPr/>
        <a:lstStyle/>
        <a:p>
          <a:endParaRPr lang="ru-RU"/>
        </a:p>
      </dgm:t>
    </dgm:pt>
    <dgm:pt modelId="{75991401-DC86-4F0E-A6A5-43D8598A8388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Комплексное благоустройство территории поселения в </a:t>
          </a:r>
          <a:r>
            <a:rPr lang="ru-RU" sz="14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dirty="0" smtClean="0">
              <a:latin typeface="+mn-lt"/>
              <a:cs typeface="Times New Roman" pitchFamily="18" charset="0"/>
            </a:rPr>
            <a:t>1 786,07584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875E4D87-BB55-4AF6-ABEA-C734C3BD357F}" type="parTrans" cxnId="{62B679CA-8CFB-4E41-B4A5-177113CC695E}">
      <dgm:prSet/>
      <dgm:spPr/>
      <dgm:t>
        <a:bodyPr/>
        <a:lstStyle/>
        <a:p>
          <a:endParaRPr lang="ru-RU"/>
        </a:p>
      </dgm:t>
    </dgm:pt>
    <dgm:pt modelId="{F04E883F-55BE-4962-9A9C-C2DE06F5988D}" type="sibTrans" cxnId="{62B679CA-8CFB-4E41-B4A5-177113CC695E}">
      <dgm:prSet/>
      <dgm:spPr/>
      <dgm:t>
        <a:bodyPr/>
        <a:lstStyle/>
        <a:p>
          <a:endParaRPr lang="ru-RU"/>
        </a:p>
      </dgm:t>
    </dgm:pt>
    <dgm:pt modelId="{4D52B8AF-8DBD-4385-99AD-D5B3F9F738BC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Организация деятельности по обращению с отходами производства и потребления в </a:t>
          </a:r>
          <a:r>
            <a:rPr lang="ru-RU" sz="14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dirty="0" smtClean="0">
              <a:latin typeface="+mn-lt"/>
              <a:cs typeface="Times New Roman" pitchFamily="18" charset="0"/>
            </a:rPr>
            <a:t>0,73847 тыс.руб.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5F2F5141-F003-4196-A788-4D1E963BB477}" type="parTrans" cxnId="{FC2760B1-35CE-46CB-A633-000A64D74E88}">
      <dgm:prSet/>
      <dgm:spPr/>
      <dgm:t>
        <a:bodyPr/>
        <a:lstStyle/>
        <a:p>
          <a:endParaRPr lang="ru-RU"/>
        </a:p>
      </dgm:t>
    </dgm:pt>
    <dgm:pt modelId="{0851E1C3-726B-4B41-AB71-9CE191A2B06E}" type="sibTrans" cxnId="{FC2760B1-35CE-46CB-A633-000A64D74E88}">
      <dgm:prSet/>
      <dgm:spPr/>
      <dgm:t>
        <a:bodyPr/>
        <a:lstStyle/>
        <a:p>
          <a:endParaRPr lang="ru-RU"/>
        </a:p>
      </dgm:t>
    </dgm:pt>
    <dgm:pt modelId="{7F31ADC6-304D-4E3D-BF15-738BEA72937E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Федеральный проект "Формирование комфортной городской среды" </a:t>
          </a:r>
          <a:r>
            <a:rPr lang="ru-RU" sz="14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dirty="0" smtClean="0">
              <a:latin typeface="+mn-lt"/>
              <a:cs typeface="Times New Roman" pitchFamily="18" charset="0"/>
            </a:rPr>
            <a:t>395,28192 </a:t>
          </a:r>
          <a:r>
            <a:rPr lang="ru-RU" sz="1400" dirty="0" smtClean="0">
              <a:latin typeface="+mn-lt"/>
              <a:cs typeface="Times New Roman" pitchFamily="18" charset="0"/>
            </a:rPr>
            <a:t>тыс.руб.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C891715A-E81B-4E7F-9813-A12ED644695C}" type="parTrans" cxnId="{97BD8E71-03C6-4040-926A-95F1E0ED833E}">
      <dgm:prSet/>
      <dgm:spPr/>
      <dgm:t>
        <a:bodyPr/>
        <a:lstStyle/>
        <a:p>
          <a:endParaRPr lang="ru-RU"/>
        </a:p>
      </dgm:t>
    </dgm:pt>
    <dgm:pt modelId="{B9227104-3A00-4F08-8E7C-036DB7B6D3CD}" type="sibTrans" cxnId="{97BD8E71-03C6-4040-926A-95F1E0ED833E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387639" custScaleY="183620" custLinFactNeighborX="0" custLinFactNeighborY="-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72CE50CD-1336-41ED-885D-B7A2D00FE9D2}" type="pres">
      <dgm:prSet presAssocID="{A33BF671-DE75-48A4-A2CB-BB33BD693FD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0351B75-3EA1-4CAE-A6A8-A76B321DDB69}" type="pres">
      <dgm:prSet presAssocID="{F78DC9D7-513D-40B8-9853-AFCED223DD44}" presName="hierRoot2" presStyleCnt="0"/>
      <dgm:spPr/>
    </dgm:pt>
    <dgm:pt modelId="{55BCD329-373F-4451-8EBC-6429FA392612}" type="pres">
      <dgm:prSet presAssocID="{F78DC9D7-513D-40B8-9853-AFCED223DD44}" presName="composite2" presStyleCnt="0"/>
      <dgm:spPr/>
    </dgm:pt>
    <dgm:pt modelId="{7BC3DA15-FABE-49AD-8D54-D880B1F1C8E9}" type="pres">
      <dgm:prSet presAssocID="{F78DC9D7-513D-40B8-9853-AFCED223DD44}" presName="background2" presStyleLbl="asst1" presStyleIdx="0" presStyleCnt="1"/>
      <dgm:spPr/>
    </dgm:pt>
    <dgm:pt modelId="{CBB14433-9CC8-412A-9C9D-ABC28EBAF544}" type="pres">
      <dgm:prSet presAssocID="{F78DC9D7-513D-40B8-9853-AFCED223DD44}" presName="text2" presStyleLbl="fgAcc2" presStyleIdx="0" presStyleCnt="4" custScaleY="295780" custLinFactNeighborX="-16922" custLinFactNeighborY="1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BA2A1-7347-4FEF-94B9-BF536435011D}" type="pres">
      <dgm:prSet presAssocID="{F78DC9D7-513D-40B8-9853-AFCED223DD44}" presName="hierChild3" presStyleCnt="0"/>
      <dgm:spPr/>
    </dgm:pt>
    <dgm:pt modelId="{57E72AA1-BB58-4CBB-99F9-B7F2639787C1}" type="pres">
      <dgm:prSet presAssocID="{875E4D87-BB55-4AF6-ABEA-C734C3BD357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4D1EB28-4AC5-40A9-A4C1-6C630666B115}" type="pres">
      <dgm:prSet presAssocID="{75991401-DC86-4F0E-A6A5-43D8598A8388}" presName="hierRoot2" presStyleCnt="0"/>
      <dgm:spPr/>
    </dgm:pt>
    <dgm:pt modelId="{335E251F-951A-486A-B00F-015414CAD00D}" type="pres">
      <dgm:prSet presAssocID="{75991401-DC86-4F0E-A6A5-43D8598A8388}" presName="composite2" presStyleCnt="0"/>
      <dgm:spPr/>
    </dgm:pt>
    <dgm:pt modelId="{82FBD90B-A763-478C-8ABF-43EE3B15E9BA}" type="pres">
      <dgm:prSet presAssocID="{75991401-DC86-4F0E-A6A5-43D8598A8388}" presName="background2" presStyleLbl="node2" presStyleIdx="0" presStyleCnt="3"/>
      <dgm:spPr/>
    </dgm:pt>
    <dgm:pt modelId="{85557D79-5C7D-4EA3-BB77-4BE6C2304A5A}" type="pres">
      <dgm:prSet presAssocID="{75991401-DC86-4F0E-A6A5-43D8598A8388}" presName="text2" presStyleLbl="fgAcc2" presStyleIdx="1" presStyleCnt="4" custScaleX="106986" custScaleY="297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96707-F5D5-4CAF-8C41-DF517DC170E9}" type="pres">
      <dgm:prSet presAssocID="{75991401-DC86-4F0E-A6A5-43D8598A8388}" presName="hierChild3" presStyleCnt="0"/>
      <dgm:spPr/>
    </dgm:pt>
    <dgm:pt modelId="{ADDA6174-98C1-4B1B-9021-168EF6CC7990}" type="pres">
      <dgm:prSet presAssocID="{5F2F5141-F003-4196-A788-4D1E963BB47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808C58C0-4623-4447-ABB6-DA53919250F3}" type="pres">
      <dgm:prSet presAssocID="{4D52B8AF-8DBD-4385-99AD-D5B3F9F738BC}" presName="hierRoot2" presStyleCnt="0"/>
      <dgm:spPr/>
    </dgm:pt>
    <dgm:pt modelId="{EE4D403B-8FAA-4C83-97BF-CE2DA8D357EB}" type="pres">
      <dgm:prSet presAssocID="{4D52B8AF-8DBD-4385-99AD-D5B3F9F738BC}" presName="composite2" presStyleCnt="0"/>
      <dgm:spPr/>
    </dgm:pt>
    <dgm:pt modelId="{2DAE4693-5640-4634-9098-894F062F4751}" type="pres">
      <dgm:prSet presAssocID="{4D52B8AF-8DBD-4385-99AD-D5B3F9F738BC}" presName="background2" presStyleLbl="node2" presStyleIdx="1" presStyleCnt="3"/>
      <dgm:spPr/>
    </dgm:pt>
    <dgm:pt modelId="{9B10326F-D8C5-4FB1-B20E-9C7089D4D58A}" type="pres">
      <dgm:prSet presAssocID="{4D52B8AF-8DBD-4385-99AD-D5B3F9F738BC}" presName="text2" presStyleLbl="fgAcc2" presStyleIdx="2" presStyleCnt="4" custScaleX="110003" custScaleY="292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6C6227-FA27-4E6A-BD49-586582AC6629}" type="pres">
      <dgm:prSet presAssocID="{4D52B8AF-8DBD-4385-99AD-D5B3F9F738BC}" presName="hierChild3" presStyleCnt="0"/>
      <dgm:spPr/>
    </dgm:pt>
    <dgm:pt modelId="{B47AE3F3-A266-4101-A9A0-62EB9D0D5F45}" type="pres">
      <dgm:prSet presAssocID="{C891715A-E81B-4E7F-9813-A12ED644695C}" presName="Name10" presStyleLbl="parChTrans1D2" presStyleIdx="3" presStyleCnt="4"/>
      <dgm:spPr/>
      <dgm:t>
        <a:bodyPr/>
        <a:lstStyle/>
        <a:p>
          <a:endParaRPr lang="ru-RU"/>
        </a:p>
      </dgm:t>
    </dgm:pt>
    <dgm:pt modelId="{CEF55E21-A25A-4469-B837-E3457AB4B7A8}" type="pres">
      <dgm:prSet presAssocID="{7F31ADC6-304D-4E3D-BF15-738BEA72937E}" presName="hierRoot2" presStyleCnt="0"/>
      <dgm:spPr/>
    </dgm:pt>
    <dgm:pt modelId="{07424D11-BEFB-49A5-B210-34437DACA783}" type="pres">
      <dgm:prSet presAssocID="{7F31ADC6-304D-4E3D-BF15-738BEA72937E}" presName="composite2" presStyleCnt="0"/>
      <dgm:spPr/>
    </dgm:pt>
    <dgm:pt modelId="{C3F4A300-3B39-4995-A8D3-A869DEFD70D6}" type="pres">
      <dgm:prSet presAssocID="{7F31ADC6-304D-4E3D-BF15-738BEA72937E}" presName="background2" presStyleLbl="node2" presStyleIdx="2" presStyleCnt="3"/>
      <dgm:spPr/>
    </dgm:pt>
    <dgm:pt modelId="{8BDBD0A8-2265-4B3A-AEE4-808123A8C55E}" type="pres">
      <dgm:prSet presAssocID="{7F31ADC6-304D-4E3D-BF15-738BEA72937E}" presName="text2" presStyleLbl="fgAcc2" presStyleIdx="3" presStyleCnt="4" custScaleX="110003" custScaleY="297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B1191-3F71-4EC0-80DA-CB04CC8EA5E9}" type="pres">
      <dgm:prSet presAssocID="{7F31ADC6-304D-4E3D-BF15-738BEA72937E}" presName="hierChild3" presStyleCnt="0"/>
      <dgm:spPr/>
    </dgm:pt>
  </dgm:ptLst>
  <dgm:cxnLst>
    <dgm:cxn modelId="{E67FB3A8-C4FE-4EB2-89C5-AC83ECAAD342}" type="presOf" srcId="{5F2F5141-F003-4196-A788-4D1E963BB477}" destId="{ADDA6174-98C1-4B1B-9021-168EF6CC7990}" srcOrd="0" destOrd="0" presId="urn:microsoft.com/office/officeart/2005/8/layout/hierarchy1"/>
    <dgm:cxn modelId="{3E74811C-31A2-494B-AD07-942757F8D92C}" srcId="{5D57EE45-8B75-41B3-9FB3-E0E8E466F62E}" destId="{F78DC9D7-513D-40B8-9853-AFCED223DD44}" srcOrd="0" destOrd="0" parTransId="{A33BF671-DE75-48A4-A2CB-BB33BD693FDC}" sibTransId="{3D70C885-7C91-4EC1-9D23-67C543574C12}"/>
    <dgm:cxn modelId="{FC2760B1-35CE-46CB-A633-000A64D74E88}" srcId="{5D57EE45-8B75-41B3-9FB3-E0E8E466F62E}" destId="{4D52B8AF-8DBD-4385-99AD-D5B3F9F738BC}" srcOrd="2" destOrd="0" parTransId="{5F2F5141-F003-4196-A788-4D1E963BB477}" sibTransId="{0851E1C3-726B-4B41-AB71-9CE191A2B06E}"/>
    <dgm:cxn modelId="{71948122-6C9A-4D58-930A-93AF4548C97D}" type="presOf" srcId="{5D57EE45-8B75-41B3-9FB3-E0E8E466F62E}" destId="{4B5D5855-75B9-4CC6-B2B8-5DC520274244}" srcOrd="0" destOrd="0" presId="urn:microsoft.com/office/officeart/2005/8/layout/hierarchy1"/>
    <dgm:cxn modelId="{F5F22B37-367B-4BAD-B0BD-E22C93218161}" type="presOf" srcId="{75991401-DC86-4F0E-A6A5-43D8598A8388}" destId="{85557D79-5C7D-4EA3-BB77-4BE6C2304A5A}" srcOrd="0" destOrd="0" presId="urn:microsoft.com/office/officeart/2005/8/layout/hierarchy1"/>
    <dgm:cxn modelId="{D7878A66-50CF-4E7B-82EE-43781FC3D211}" type="presOf" srcId="{C891715A-E81B-4E7F-9813-A12ED644695C}" destId="{B47AE3F3-A266-4101-A9A0-62EB9D0D5F45}" srcOrd="0" destOrd="0" presId="urn:microsoft.com/office/officeart/2005/8/layout/hierarchy1"/>
    <dgm:cxn modelId="{62C2DA9E-2DA1-478C-A07F-0E1571D7678F}" type="presOf" srcId="{2C674392-CBD5-4C76-BF01-227F1AA0AD69}" destId="{D2628A35-4810-4F2A-AA81-A6C34C9B5C6E}" srcOrd="0" destOrd="0" presId="urn:microsoft.com/office/officeart/2005/8/layout/hierarchy1"/>
    <dgm:cxn modelId="{F8CA7E4E-D230-41B2-ADE8-B1C85C5415AA}" type="presOf" srcId="{A33BF671-DE75-48A4-A2CB-BB33BD693FDC}" destId="{72CE50CD-1336-41ED-885D-B7A2D00FE9D2}" srcOrd="0" destOrd="0" presId="urn:microsoft.com/office/officeart/2005/8/layout/hierarchy1"/>
    <dgm:cxn modelId="{6EA058C0-66D8-4CC5-9BEF-6B5EB545F0E2}" type="presOf" srcId="{4D52B8AF-8DBD-4385-99AD-D5B3F9F738BC}" destId="{9B10326F-D8C5-4FB1-B20E-9C7089D4D58A}" srcOrd="0" destOrd="0" presId="urn:microsoft.com/office/officeart/2005/8/layout/hierarchy1"/>
    <dgm:cxn modelId="{B370A4F8-A947-4611-9FB5-EF8AF3591E85}" type="presOf" srcId="{F78DC9D7-513D-40B8-9853-AFCED223DD44}" destId="{CBB14433-9CC8-412A-9C9D-ABC28EBAF544}" srcOrd="0" destOrd="0" presId="urn:microsoft.com/office/officeart/2005/8/layout/hierarchy1"/>
    <dgm:cxn modelId="{0F62CBB0-EB73-4049-8A44-7D64035D2999}" type="presOf" srcId="{875E4D87-BB55-4AF6-ABEA-C734C3BD357F}" destId="{57E72AA1-BB58-4CBB-99F9-B7F2639787C1}" srcOrd="0" destOrd="0" presId="urn:microsoft.com/office/officeart/2005/8/layout/hierarchy1"/>
    <dgm:cxn modelId="{62B679CA-8CFB-4E41-B4A5-177113CC695E}" srcId="{5D57EE45-8B75-41B3-9FB3-E0E8E466F62E}" destId="{75991401-DC86-4F0E-A6A5-43D8598A8388}" srcOrd="1" destOrd="0" parTransId="{875E4D87-BB55-4AF6-ABEA-C734C3BD357F}" sibTransId="{F04E883F-55BE-4962-9A9C-C2DE06F5988D}"/>
    <dgm:cxn modelId="{6306E4BF-9A70-4149-8F69-3F111F9BB113}" type="presOf" srcId="{7F31ADC6-304D-4E3D-BF15-738BEA72937E}" destId="{8BDBD0A8-2265-4B3A-AEE4-808123A8C55E}" srcOrd="0" destOrd="0" presId="urn:microsoft.com/office/officeart/2005/8/layout/hierarchy1"/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97BD8E71-03C6-4040-926A-95F1E0ED833E}" srcId="{5D57EE45-8B75-41B3-9FB3-E0E8E466F62E}" destId="{7F31ADC6-304D-4E3D-BF15-738BEA72937E}" srcOrd="3" destOrd="0" parTransId="{C891715A-E81B-4E7F-9813-A12ED644695C}" sibTransId="{B9227104-3A00-4F08-8E7C-036DB7B6D3CD}"/>
    <dgm:cxn modelId="{3B4C26D4-FB60-4025-9362-EBEF9AE61E73}" type="presParOf" srcId="{D2628A35-4810-4F2A-AA81-A6C34C9B5C6E}" destId="{FD85C36A-44E4-4B3B-BE9D-CA7F20331975}" srcOrd="0" destOrd="0" presId="urn:microsoft.com/office/officeart/2005/8/layout/hierarchy1"/>
    <dgm:cxn modelId="{D9F010C1-1EAF-40DC-B5A8-4C0DFD718828}" type="presParOf" srcId="{FD85C36A-44E4-4B3B-BE9D-CA7F20331975}" destId="{934BC73E-C811-447A-9629-F1383D8EDA82}" srcOrd="0" destOrd="0" presId="urn:microsoft.com/office/officeart/2005/8/layout/hierarchy1"/>
    <dgm:cxn modelId="{F1E6D232-4BBC-4BC8-A35F-75E25474FD76}" type="presParOf" srcId="{934BC73E-C811-447A-9629-F1383D8EDA82}" destId="{0878BBDD-65B9-449B-AEEB-082AA38905BC}" srcOrd="0" destOrd="0" presId="urn:microsoft.com/office/officeart/2005/8/layout/hierarchy1"/>
    <dgm:cxn modelId="{EBA77744-A468-4D63-A6A0-648A57BCF1DE}" type="presParOf" srcId="{934BC73E-C811-447A-9629-F1383D8EDA82}" destId="{4B5D5855-75B9-4CC6-B2B8-5DC520274244}" srcOrd="1" destOrd="0" presId="urn:microsoft.com/office/officeart/2005/8/layout/hierarchy1"/>
    <dgm:cxn modelId="{CC3D15B2-FA14-48EE-8456-4D462DF539C1}" type="presParOf" srcId="{FD85C36A-44E4-4B3B-BE9D-CA7F20331975}" destId="{C4FCC390-CE0A-4021-BCCB-A6E06EAD7636}" srcOrd="1" destOrd="0" presId="urn:microsoft.com/office/officeart/2005/8/layout/hierarchy1"/>
    <dgm:cxn modelId="{6B976942-6F71-46A7-A33A-09C39B4F44FF}" type="presParOf" srcId="{C4FCC390-CE0A-4021-BCCB-A6E06EAD7636}" destId="{72CE50CD-1336-41ED-885D-B7A2D00FE9D2}" srcOrd="0" destOrd="0" presId="urn:microsoft.com/office/officeart/2005/8/layout/hierarchy1"/>
    <dgm:cxn modelId="{765F3A91-0913-4AD8-8834-D7BF8347CFD0}" type="presParOf" srcId="{C4FCC390-CE0A-4021-BCCB-A6E06EAD7636}" destId="{80351B75-3EA1-4CAE-A6A8-A76B321DDB69}" srcOrd="1" destOrd="0" presId="urn:microsoft.com/office/officeart/2005/8/layout/hierarchy1"/>
    <dgm:cxn modelId="{30DAA853-5FE9-4A37-8C5E-28E13F9FB60C}" type="presParOf" srcId="{80351B75-3EA1-4CAE-A6A8-A76B321DDB69}" destId="{55BCD329-373F-4451-8EBC-6429FA392612}" srcOrd="0" destOrd="0" presId="urn:microsoft.com/office/officeart/2005/8/layout/hierarchy1"/>
    <dgm:cxn modelId="{D9C5595B-F860-4349-907D-AB30DE5D8A9B}" type="presParOf" srcId="{55BCD329-373F-4451-8EBC-6429FA392612}" destId="{7BC3DA15-FABE-49AD-8D54-D880B1F1C8E9}" srcOrd="0" destOrd="0" presId="urn:microsoft.com/office/officeart/2005/8/layout/hierarchy1"/>
    <dgm:cxn modelId="{471F188B-6282-43D6-958E-447112178ADE}" type="presParOf" srcId="{55BCD329-373F-4451-8EBC-6429FA392612}" destId="{CBB14433-9CC8-412A-9C9D-ABC28EBAF544}" srcOrd="1" destOrd="0" presId="urn:microsoft.com/office/officeart/2005/8/layout/hierarchy1"/>
    <dgm:cxn modelId="{561A5D7D-519C-43C2-903B-3C9A5B7D455B}" type="presParOf" srcId="{80351B75-3EA1-4CAE-A6A8-A76B321DDB69}" destId="{6EBBA2A1-7347-4FEF-94B9-BF536435011D}" srcOrd="1" destOrd="0" presId="urn:microsoft.com/office/officeart/2005/8/layout/hierarchy1"/>
    <dgm:cxn modelId="{67C4CBF4-131F-4D04-BE46-8AA4FB3502B7}" type="presParOf" srcId="{C4FCC390-CE0A-4021-BCCB-A6E06EAD7636}" destId="{57E72AA1-BB58-4CBB-99F9-B7F2639787C1}" srcOrd="2" destOrd="0" presId="urn:microsoft.com/office/officeart/2005/8/layout/hierarchy1"/>
    <dgm:cxn modelId="{A11834B4-299D-4AF7-9D1E-800B52C1F2E1}" type="presParOf" srcId="{C4FCC390-CE0A-4021-BCCB-A6E06EAD7636}" destId="{94D1EB28-4AC5-40A9-A4C1-6C630666B115}" srcOrd="3" destOrd="0" presId="urn:microsoft.com/office/officeart/2005/8/layout/hierarchy1"/>
    <dgm:cxn modelId="{5ECDEDD9-3E54-4DD8-9558-8CCF7883F5C9}" type="presParOf" srcId="{94D1EB28-4AC5-40A9-A4C1-6C630666B115}" destId="{335E251F-951A-486A-B00F-015414CAD00D}" srcOrd="0" destOrd="0" presId="urn:microsoft.com/office/officeart/2005/8/layout/hierarchy1"/>
    <dgm:cxn modelId="{2071B4CA-2C1B-4F4A-8069-AEECA9242C29}" type="presParOf" srcId="{335E251F-951A-486A-B00F-015414CAD00D}" destId="{82FBD90B-A763-478C-8ABF-43EE3B15E9BA}" srcOrd="0" destOrd="0" presId="urn:microsoft.com/office/officeart/2005/8/layout/hierarchy1"/>
    <dgm:cxn modelId="{8D4B00D0-6B6F-4D4E-AE0B-4CDE0F06DBEB}" type="presParOf" srcId="{335E251F-951A-486A-B00F-015414CAD00D}" destId="{85557D79-5C7D-4EA3-BB77-4BE6C2304A5A}" srcOrd="1" destOrd="0" presId="urn:microsoft.com/office/officeart/2005/8/layout/hierarchy1"/>
    <dgm:cxn modelId="{83FDE02D-B131-4FD6-B147-A571F85650FB}" type="presParOf" srcId="{94D1EB28-4AC5-40A9-A4C1-6C630666B115}" destId="{C3A96707-F5D5-4CAF-8C41-DF517DC170E9}" srcOrd="1" destOrd="0" presId="urn:microsoft.com/office/officeart/2005/8/layout/hierarchy1"/>
    <dgm:cxn modelId="{7A962A27-F87F-4C76-8819-23C17F66E53A}" type="presParOf" srcId="{C4FCC390-CE0A-4021-BCCB-A6E06EAD7636}" destId="{ADDA6174-98C1-4B1B-9021-168EF6CC7990}" srcOrd="4" destOrd="0" presId="urn:microsoft.com/office/officeart/2005/8/layout/hierarchy1"/>
    <dgm:cxn modelId="{E8FAB628-00B3-4779-A6FF-0330ABEBF7C0}" type="presParOf" srcId="{C4FCC390-CE0A-4021-BCCB-A6E06EAD7636}" destId="{808C58C0-4623-4447-ABB6-DA53919250F3}" srcOrd="5" destOrd="0" presId="urn:microsoft.com/office/officeart/2005/8/layout/hierarchy1"/>
    <dgm:cxn modelId="{2169A306-A5FF-4BAA-B0A3-E4D576A224CB}" type="presParOf" srcId="{808C58C0-4623-4447-ABB6-DA53919250F3}" destId="{EE4D403B-8FAA-4C83-97BF-CE2DA8D357EB}" srcOrd="0" destOrd="0" presId="urn:microsoft.com/office/officeart/2005/8/layout/hierarchy1"/>
    <dgm:cxn modelId="{C7CD162C-54F2-429B-AC5E-4CAA4A18D22D}" type="presParOf" srcId="{EE4D403B-8FAA-4C83-97BF-CE2DA8D357EB}" destId="{2DAE4693-5640-4634-9098-894F062F4751}" srcOrd="0" destOrd="0" presId="urn:microsoft.com/office/officeart/2005/8/layout/hierarchy1"/>
    <dgm:cxn modelId="{EE778197-16FE-4D93-AD6C-B571ACD407FB}" type="presParOf" srcId="{EE4D403B-8FAA-4C83-97BF-CE2DA8D357EB}" destId="{9B10326F-D8C5-4FB1-B20E-9C7089D4D58A}" srcOrd="1" destOrd="0" presId="urn:microsoft.com/office/officeart/2005/8/layout/hierarchy1"/>
    <dgm:cxn modelId="{95DF9B23-ECAD-4AE3-A5B8-694225384837}" type="presParOf" srcId="{808C58C0-4623-4447-ABB6-DA53919250F3}" destId="{FD6C6227-FA27-4E6A-BD49-586582AC6629}" srcOrd="1" destOrd="0" presId="urn:microsoft.com/office/officeart/2005/8/layout/hierarchy1"/>
    <dgm:cxn modelId="{511C5D44-6FC7-4E40-9A21-4D402D3AA715}" type="presParOf" srcId="{C4FCC390-CE0A-4021-BCCB-A6E06EAD7636}" destId="{B47AE3F3-A266-4101-A9A0-62EB9D0D5F45}" srcOrd="6" destOrd="0" presId="urn:microsoft.com/office/officeart/2005/8/layout/hierarchy1"/>
    <dgm:cxn modelId="{B4BC0E8A-A803-4C1F-9F9C-507B46974542}" type="presParOf" srcId="{C4FCC390-CE0A-4021-BCCB-A6E06EAD7636}" destId="{CEF55E21-A25A-4469-B837-E3457AB4B7A8}" srcOrd="7" destOrd="0" presId="urn:microsoft.com/office/officeart/2005/8/layout/hierarchy1"/>
    <dgm:cxn modelId="{35DB8A80-C2EE-4DDD-88E8-DC5A574E9C33}" type="presParOf" srcId="{CEF55E21-A25A-4469-B837-E3457AB4B7A8}" destId="{07424D11-BEFB-49A5-B210-34437DACA783}" srcOrd="0" destOrd="0" presId="urn:microsoft.com/office/officeart/2005/8/layout/hierarchy1"/>
    <dgm:cxn modelId="{BC4DF01C-4724-4227-BD70-03549F46EB80}" type="presParOf" srcId="{07424D11-BEFB-49A5-B210-34437DACA783}" destId="{C3F4A300-3B39-4995-A8D3-A869DEFD70D6}" srcOrd="0" destOrd="0" presId="urn:microsoft.com/office/officeart/2005/8/layout/hierarchy1"/>
    <dgm:cxn modelId="{FA8EBA42-CC00-482B-AEF0-4647E0371874}" type="presParOf" srcId="{07424D11-BEFB-49A5-B210-34437DACA783}" destId="{8BDBD0A8-2265-4B3A-AEE4-808123A8C55E}" srcOrd="1" destOrd="0" presId="urn:microsoft.com/office/officeart/2005/8/layout/hierarchy1"/>
    <dgm:cxn modelId="{A21F02F1-7598-43E5-99C0-02F10939D1A1}" type="presParOf" srcId="{CEF55E21-A25A-4469-B837-E3457AB4B7A8}" destId="{132B1191-3F71-4EC0-80DA-CB04CC8EA5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«Развитие молодежной политики в сельском поселении Сентябрьский на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dirty="0" smtClean="0">
              <a:latin typeface="+mn-lt"/>
              <a:cs typeface="Times New Roman" pitchFamily="18" charset="0"/>
            </a:rPr>
            <a:t>100 тыс.руб</a:t>
          </a:r>
          <a:r>
            <a:rPr lang="ru-RU" sz="1600" b="1" dirty="0" smtClean="0">
              <a:latin typeface="+mn-lt"/>
              <a:cs typeface="Times New Roman" pitchFamily="18" charset="0"/>
            </a:rPr>
            <a:t>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F78DC9D7-513D-40B8-9853-AFCED223DD44}" type="asst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</a:rPr>
            <a:t>Организация мероприятий в молодежной среде </a:t>
          </a:r>
          <a:r>
            <a:rPr lang="ru-RU" sz="14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dirty="0" smtClean="0">
              <a:latin typeface="+mn-lt"/>
              <a:cs typeface="Times New Roman" pitchFamily="18" charset="0"/>
            </a:rPr>
            <a:t>100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 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A33BF671-DE75-48A4-A2CB-BB33BD693FDC}" type="parTrans" cxnId="{3E74811C-31A2-494B-AD07-942757F8D92C}">
      <dgm:prSet/>
      <dgm:spPr/>
      <dgm:t>
        <a:bodyPr/>
        <a:lstStyle/>
        <a:p>
          <a:endParaRPr lang="ru-RU"/>
        </a:p>
      </dgm:t>
    </dgm:pt>
    <dgm:pt modelId="{3D70C885-7C91-4EC1-9D23-67C543574C12}" type="sibTrans" cxnId="{3E74811C-31A2-494B-AD07-942757F8D92C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225096" custScaleY="129439" custLinFactNeighborX="0" custLinFactNeighborY="-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72CE50CD-1336-41ED-885D-B7A2D00FE9D2}" type="pres">
      <dgm:prSet presAssocID="{A33BF671-DE75-48A4-A2CB-BB33BD693FDC}" presName="Name10" presStyleLbl="parChTrans1D2" presStyleIdx="0" presStyleCnt="1"/>
      <dgm:spPr/>
      <dgm:t>
        <a:bodyPr/>
        <a:lstStyle/>
        <a:p>
          <a:endParaRPr lang="ru-RU"/>
        </a:p>
      </dgm:t>
    </dgm:pt>
    <dgm:pt modelId="{80351B75-3EA1-4CAE-A6A8-A76B321DDB69}" type="pres">
      <dgm:prSet presAssocID="{F78DC9D7-513D-40B8-9853-AFCED223DD44}" presName="hierRoot2" presStyleCnt="0"/>
      <dgm:spPr/>
    </dgm:pt>
    <dgm:pt modelId="{55BCD329-373F-4451-8EBC-6429FA392612}" type="pres">
      <dgm:prSet presAssocID="{F78DC9D7-513D-40B8-9853-AFCED223DD44}" presName="composite2" presStyleCnt="0"/>
      <dgm:spPr/>
    </dgm:pt>
    <dgm:pt modelId="{7BC3DA15-FABE-49AD-8D54-D880B1F1C8E9}" type="pres">
      <dgm:prSet presAssocID="{F78DC9D7-513D-40B8-9853-AFCED223DD44}" presName="background2" presStyleLbl="asst1" presStyleIdx="0" presStyleCnt="1"/>
      <dgm:spPr/>
    </dgm:pt>
    <dgm:pt modelId="{CBB14433-9CC8-412A-9C9D-ABC28EBAF544}" type="pres">
      <dgm:prSet presAssocID="{F78DC9D7-513D-40B8-9853-AFCED223DD44}" presName="text2" presStyleLbl="fgAcc2" presStyleIdx="0" presStyleCnt="1" custScaleX="225353" custScaleY="130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BA2A1-7347-4FEF-94B9-BF536435011D}" type="pres">
      <dgm:prSet presAssocID="{F78DC9D7-513D-40B8-9853-AFCED223DD44}" presName="hierChild3" presStyleCnt="0"/>
      <dgm:spPr/>
    </dgm:pt>
  </dgm:ptLst>
  <dgm:cxnLst>
    <dgm:cxn modelId="{528AB75D-A54E-4213-80B0-18DC4B783C3E}" type="presOf" srcId="{A33BF671-DE75-48A4-A2CB-BB33BD693FDC}" destId="{72CE50CD-1336-41ED-885D-B7A2D00FE9D2}" srcOrd="0" destOrd="0" presId="urn:microsoft.com/office/officeart/2005/8/layout/hierarchy1"/>
    <dgm:cxn modelId="{ACED82BF-F38B-4AEB-827E-DB0AB93FB58F}" type="presOf" srcId="{F78DC9D7-513D-40B8-9853-AFCED223DD44}" destId="{CBB14433-9CC8-412A-9C9D-ABC28EBAF544}" srcOrd="0" destOrd="0" presId="urn:microsoft.com/office/officeart/2005/8/layout/hierarchy1"/>
    <dgm:cxn modelId="{CE1076D3-147A-4D65-BAA2-7244DF1DF951}" type="presOf" srcId="{5D57EE45-8B75-41B3-9FB3-E0E8E466F62E}" destId="{4B5D5855-75B9-4CC6-B2B8-5DC520274244}" srcOrd="0" destOrd="0" presId="urn:microsoft.com/office/officeart/2005/8/layout/hierarchy1"/>
    <dgm:cxn modelId="{DBE2E5E1-8F6F-44BD-9957-942E2269E287}" type="presOf" srcId="{2C674392-CBD5-4C76-BF01-227F1AA0AD69}" destId="{D2628A35-4810-4F2A-AA81-A6C34C9B5C6E}" srcOrd="0" destOrd="0" presId="urn:microsoft.com/office/officeart/2005/8/layout/hierarchy1"/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3E74811C-31A2-494B-AD07-942757F8D92C}" srcId="{5D57EE45-8B75-41B3-9FB3-E0E8E466F62E}" destId="{F78DC9D7-513D-40B8-9853-AFCED223DD44}" srcOrd="0" destOrd="0" parTransId="{A33BF671-DE75-48A4-A2CB-BB33BD693FDC}" sibTransId="{3D70C885-7C91-4EC1-9D23-67C543574C12}"/>
    <dgm:cxn modelId="{91430DF3-6E03-4CCE-A375-35C6F2AD6276}" type="presParOf" srcId="{D2628A35-4810-4F2A-AA81-A6C34C9B5C6E}" destId="{FD85C36A-44E4-4B3B-BE9D-CA7F20331975}" srcOrd="0" destOrd="0" presId="urn:microsoft.com/office/officeart/2005/8/layout/hierarchy1"/>
    <dgm:cxn modelId="{9DAB7DBE-FA76-4B03-A79E-C50FB90E9127}" type="presParOf" srcId="{FD85C36A-44E4-4B3B-BE9D-CA7F20331975}" destId="{934BC73E-C811-447A-9629-F1383D8EDA82}" srcOrd="0" destOrd="0" presId="urn:microsoft.com/office/officeart/2005/8/layout/hierarchy1"/>
    <dgm:cxn modelId="{8C7E466C-0431-44D8-8F48-30C94B9D1207}" type="presParOf" srcId="{934BC73E-C811-447A-9629-F1383D8EDA82}" destId="{0878BBDD-65B9-449B-AEEB-082AA38905BC}" srcOrd="0" destOrd="0" presId="urn:microsoft.com/office/officeart/2005/8/layout/hierarchy1"/>
    <dgm:cxn modelId="{B7C7D238-407F-4DDF-8BFB-7DC67F316F20}" type="presParOf" srcId="{934BC73E-C811-447A-9629-F1383D8EDA82}" destId="{4B5D5855-75B9-4CC6-B2B8-5DC520274244}" srcOrd="1" destOrd="0" presId="urn:microsoft.com/office/officeart/2005/8/layout/hierarchy1"/>
    <dgm:cxn modelId="{B3646FB7-BD29-4A3A-A153-94AC110FEFEF}" type="presParOf" srcId="{FD85C36A-44E4-4B3B-BE9D-CA7F20331975}" destId="{C4FCC390-CE0A-4021-BCCB-A6E06EAD7636}" srcOrd="1" destOrd="0" presId="urn:microsoft.com/office/officeart/2005/8/layout/hierarchy1"/>
    <dgm:cxn modelId="{C1755891-94DC-4C17-9530-622AF46B6A39}" type="presParOf" srcId="{C4FCC390-CE0A-4021-BCCB-A6E06EAD7636}" destId="{72CE50CD-1336-41ED-885D-B7A2D00FE9D2}" srcOrd="0" destOrd="0" presId="urn:microsoft.com/office/officeart/2005/8/layout/hierarchy1"/>
    <dgm:cxn modelId="{CB5CC21B-FF23-47AF-9B33-E3B6A0A2B123}" type="presParOf" srcId="{C4FCC390-CE0A-4021-BCCB-A6E06EAD7636}" destId="{80351B75-3EA1-4CAE-A6A8-A76B321DDB69}" srcOrd="1" destOrd="0" presId="urn:microsoft.com/office/officeart/2005/8/layout/hierarchy1"/>
    <dgm:cxn modelId="{907FAC24-1C7D-4ADB-8243-D7A8924138A7}" type="presParOf" srcId="{80351B75-3EA1-4CAE-A6A8-A76B321DDB69}" destId="{55BCD329-373F-4451-8EBC-6429FA392612}" srcOrd="0" destOrd="0" presId="urn:microsoft.com/office/officeart/2005/8/layout/hierarchy1"/>
    <dgm:cxn modelId="{0C02F0E3-CF29-44D1-8789-4B0C21E51097}" type="presParOf" srcId="{55BCD329-373F-4451-8EBC-6429FA392612}" destId="{7BC3DA15-FABE-49AD-8D54-D880B1F1C8E9}" srcOrd="0" destOrd="0" presId="urn:microsoft.com/office/officeart/2005/8/layout/hierarchy1"/>
    <dgm:cxn modelId="{8D384CC6-E5BD-4920-9E5E-DFFD28ABE1D7}" type="presParOf" srcId="{55BCD329-373F-4451-8EBC-6429FA392612}" destId="{CBB14433-9CC8-412A-9C9D-ABC28EBAF544}" srcOrd="1" destOrd="0" presId="urn:microsoft.com/office/officeart/2005/8/layout/hierarchy1"/>
    <dgm:cxn modelId="{8B52F9E6-4D79-43BB-8793-E20F1F686BEC}" type="presParOf" srcId="{80351B75-3EA1-4CAE-A6A8-A76B321DDB69}" destId="{6EBBA2A1-7347-4FEF-94B9-BF53643501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«Управление имуществом в сельском поселении Сентябрьский на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dirty="0" smtClean="0">
              <a:latin typeface="+mn-lt"/>
              <a:cs typeface="Times New Roman" pitchFamily="18" charset="0"/>
            </a:rPr>
            <a:t>770 тыс.руб</a:t>
          </a:r>
          <a:r>
            <a:rPr lang="ru-RU" sz="1600" b="1" dirty="0" smtClean="0">
              <a:latin typeface="+mn-lt"/>
              <a:cs typeface="Times New Roman" pitchFamily="18" charset="0"/>
            </a:rPr>
            <a:t>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F78DC9D7-513D-40B8-9853-AFCED223DD44}" type="asst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 </a:t>
          </a:r>
        </a:p>
        <a:p>
          <a:r>
            <a:rPr lang="ru-RU" sz="1400" dirty="0" smtClean="0">
              <a:latin typeface="+mn-lt"/>
            </a:rPr>
            <a:t>Управление и распоряжение муниципальным имуществом </a:t>
          </a:r>
          <a:r>
            <a:rPr lang="ru-RU" sz="14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dirty="0" smtClean="0">
              <a:latin typeface="+mn-lt"/>
              <a:cs typeface="Times New Roman" pitchFamily="18" charset="0"/>
            </a:rPr>
            <a:t>770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A33BF671-DE75-48A4-A2CB-BB33BD693FDC}" type="parTrans" cxnId="{3E74811C-31A2-494B-AD07-942757F8D92C}">
      <dgm:prSet/>
      <dgm:spPr/>
      <dgm:t>
        <a:bodyPr/>
        <a:lstStyle/>
        <a:p>
          <a:endParaRPr lang="ru-RU"/>
        </a:p>
      </dgm:t>
    </dgm:pt>
    <dgm:pt modelId="{3D70C885-7C91-4EC1-9D23-67C543574C12}" type="sibTrans" cxnId="{3E74811C-31A2-494B-AD07-942757F8D92C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219842" custScaleY="161710" custLinFactNeighborX="2401" custLinFactNeighborY="-13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72CE50CD-1336-41ED-885D-B7A2D00FE9D2}" type="pres">
      <dgm:prSet presAssocID="{A33BF671-DE75-48A4-A2CB-BB33BD693FDC}" presName="Name10" presStyleLbl="parChTrans1D2" presStyleIdx="0" presStyleCnt="1"/>
      <dgm:spPr/>
      <dgm:t>
        <a:bodyPr/>
        <a:lstStyle/>
        <a:p>
          <a:endParaRPr lang="ru-RU"/>
        </a:p>
      </dgm:t>
    </dgm:pt>
    <dgm:pt modelId="{80351B75-3EA1-4CAE-A6A8-A76B321DDB69}" type="pres">
      <dgm:prSet presAssocID="{F78DC9D7-513D-40B8-9853-AFCED223DD44}" presName="hierRoot2" presStyleCnt="0"/>
      <dgm:spPr/>
    </dgm:pt>
    <dgm:pt modelId="{55BCD329-373F-4451-8EBC-6429FA392612}" type="pres">
      <dgm:prSet presAssocID="{F78DC9D7-513D-40B8-9853-AFCED223DD44}" presName="composite2" presStyleCnt="0"/>
      <dgm:spPr/>
    </dgm:pt>
    <dgm:pt modelId="{7BC3DA15-FABE-49AD-8D54-D880B1F1C8E9}" type="pres">
      <dgm:prSet presAssocID="{F78DC9D7-513D-40B8-9853-AFCED223DD44}" presName="background2" presStyleLbl="asst1" presStyleIdx="0" presStyleCnt="1"/>
      <dgm:spPr/>
    </dgm:pt>
    <dgm:pt modelId="{CBB14433-9CC8-412A-9C9D-ABC28EBAF544}" type="pres">
      <dgm:prSet presAssocID="{F78DC9D7-513D-40B8-9853-AFCED223DD44}" presName="text2" presStyleLbl="fgAcc2" presStyleIdx="0" presStyleCnt="1" custScaleX="221282" custScaleY="124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BA2A1-7347-4FEF-94B9-BF536435011D}" type="pres">
      <dgm:prSet presAssocID="{F78DC9D7-513D-40B8-9853-AFCED223DD44}" presName="hierChild3" presStyleCnt="0"/>
      <dgm:spPr/>
    </dgm:pt>
  </dgm:ptLst>
  <dgm:cxnLst>
    <dgm:cxn modelId="{ABB93007-353B-415A-BEFF-5F28CCDDB475}" type="presOf" srcId="{5D57EE45-8B75-41B3-9FB3-E0E8E466F62E}" destId="{4B5D5855-75B9-4CC6-B2B8-5DC520274244}" srcOrd="0" destOrd="0" presId="urn:microsoft.com/office/officeart/2005/8/layout/hierarchy1"/>
    <dgm:cxn modelId="{40F2B45F-EBBE-4B6A-88E5-B0904ED53130}" type="presOf" srcId="{F78DC9D7-513D-40B8-9853-AFCED223DD44}" destId="{CBB14433-9CC8-412A-9C9D-ABC28EBAF544}" srcOrd="0" destOrd="0" presId="urn:microsoft.com/office/officeart/2005/8/layout/hierarchy1"/>
    <dgm:cxn modelId="{18D15345-7594-40A9-BEB7-30F5A5CD4D27}" type="presOf" srcId="{2C674392-CBD5-4C76-BF01-227F1AA0AD69}" destId="{D2628A35-4810-4F2A-AA81-A6C34C9B5C6E}" srcOrd="0" destOrd="0" presId="urn:microsoft.com/office/officeart/2005/8/layout/hierarchy1"/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3E74811C-31A2-494B-AD07-942757F8D92C}" srcId="{5D57EE45-8B75-41B3-9FB3-E0E8E466F62E}" destId="{F78DC9D7-513D-40B8-9853-AFCED223DD44}" srcOrd="0" destOrd="0" parTransId="{A33BF671-DE75-48A4-A2CB-BB33BD693FDC}" sibTransId="{3D70C885-7C91-4EC1-9D23-67C543574C12}"/>
    <dgm:cxn modelId="{F9A256DF-937F-41A7-BC43-1B2C82E0250C}" type="presOf" srcId="{A33BF671-DE75-48A4-A2CB-BB33BD693FDC}" destId="{72CE50CD-1336-41ED-885D-B7A2D00FE9D2}" srcOrd="0" destOrd="0" presId="urn:microsoft.com/office/officeart/2005/8/layout/hierarchy1"/>
    <dgm:cxn modelId="{9F395A43-6689-4A8B-8DDB-AF8BF4847F3F}" type="presParOf" srcId="{D2628A35-4810-4F2A-AA81-A6C34C9B5C6E}" destId="{FD85C36A-44E4-4B3B-BE9D-CA7F20331975}" srcOrd="0" destOrd="0" presId="urn:microsoft.com/office/officeart/2005/8/layout/hierarchy1"/>
    <dgm:cxn modelId="{4EA8B0D7-44BC-4ED6-9BE5-0FDE375D6526}" type="presParOf" srcId="{FD85C36A-44E4-4B3B-BE9D-CA7F20331975}" destId="{934BC73E-C811-447A-9629-F1383D8EDA82}" srcOrd="0" destOrd="0" presId="urn:microsoft.com/office/officeart/2005/8/layout/hierarchy1"/>
    <dgm:cxn modelId="{4E2D10B8-F936-4D19-9828-45C17AF4744A}" type="presParOf" srcId="{934BC73E-C811-447A-9629-F1383D8EDA82}" destId="{0878BBDD-65B9-449B-AEEB-082AA38905BC}" srcOrd="0" destOrd="0" presId="urn:microsoft.com/office/officeart/2005/8/layout/hierarchy1"/>
    <dgm:cxn modelId="{5FB176D0-5F40-4E5F-9B32-0E9CDA1EBB1E}" type="presParOf" srcId="{934BC73E-C811-447A-9629-F1383D8EDA82}" destId="{4B5D5855-75B9-4CC6-B2B8-5DC520274244}" srcOrd="1" destOrd="0" presId="urn:microsoft.com/office/officeart/2005/8/layout/hierarchy1"/>
    <dgm:cxn modelId="{A9D8A80F-3FA8-4FF9-96E4-CC9382DA5A43}" type="presParOf" srcId="{FD85C36A-44E4-4B3B-BE9D-CA7F20331975}" destId="{C4FCC390-CE0A-4021-BCCB-A6E06EAD7636}" srcOrd="1" destOrd="0" presId="urn:microsoft.com/office/officeart/2005/8/layout/hierarchy1"/>
    <dgm:cxn modelId="{A95A1067-05C4-4B3F-975A-456C5551BC02}" type="presParOf" srcId="{C4FCC390-CE0A-4021-BCCB-A6E06EAD7636}" destId="{72CE50CD-1336-41ED-885D-B7A2D00FE9D2}" srcOrd="0" destOrd="0" presId="urn:microsoft.com/office/officeart/2005/8/layout/hierarchy1"/>
    <dgm:cxn modelId="{F48E65F4-6C39-4A4D-925A-F1D2B7AA9DE8}" type="presParOf" srcId="{C4FCC390-CE0A-4021-BCCB-A6E06EAD7636}" destId="{80351B75-3EA1-4CAE-A6A8-A76B321DDB69}" srcOrd="1" destOrd="0" presId="urn:microsoft.com/office/officeart/2005/8/layout/hierarchy1"/>
    <dgm:cxn modelId="{09EC3DE5-C8AA-4E5C-AEC1-A4112D95E18E}" type="presParOf" srcId="{80351B75-3EA1-4CAE-A6A8-A76B321DDB69}" destId="{55BCD329-373F-4451-8EBC-6429FA392612}" srcOrd="0" destOrd="0" presId="urn:microsoft.com/office/officeart/2005/8/layout/hierarchy1"/>
    <dgm:cxn modelId="{2D61130C-582D-4479-BE61-B35CDCF41CAC}" type="presParOf" srcId="{55BCD329-373F-4451-8EBC-6429FA392612}" destId="{7BC3DA15-FABE-49AD-8D54-D880B1F1C8E9}" srcOrd="0" destOrd="0" presId="urn:microsoft.com/office/officeart/2005/8/layout/hierarchy1"/>
    <dgm:cxn modelId="{F002DAB9-CF08-42FA-992A-F029F0F92A09}" type="presParOf" srcId="{55BCD329-373F-4451-8EBC-6429FA392612}" destId="{CBB14433-9CC8-412A-9C9D-ABC28EBAF544}" srcOrd="1" destOrd="0" presId="urn:microsoft.com/office/officeart/2005/8/layout/hierarchy1"/>
    <dgm:cxn modelId="{034F41ED-9C3C-478F-AC80-371E276E2977}" type="presParOf" srcId="{80351B75-3EA1-4CAE-A6A8-A76B321DDB69}" destId="{6EBBA2A1-7347-4FEF-94B9-BF53643501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«Защита населения и территорий от чрезвычайных ситуаций, обеспечение пожарной безопасности на территории сельского поселения Сентябрьский на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dirty="0" smtClean="0">
              <a:latin typeface="+mn-lt"/>
              <a:cs typeface="Times New Roman" pitchFamily="18" charset="0"/>
            </a:rPr>
            <a:t>100 тыс.руб</a:t>
          </a:r>
          <a:r>
            <a:rPr lang="ru-RU" sz="1600" b="1" dirty="0" smtClean="0">
              <a:latin typeface="+mn-lt"/>
              <a:cs typeface="Times New Roman" pitchFamily="18" charset="0"/>
            </a:rPr>
            <a:t>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F78DC9D7-513D-40B8-9853-AFCED223DD44}" type="asst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Обеспечение пожарной безопасности на территории с.п.Сентябрьский "</a:t>
          </a:r>
          <a:r>
            <a:rPr lang="ru-RU" sz="1400" dirty="0" smtClean="0"/>
            <a:t> </a:t>
          </a:r>
          <a:r>
            <a:rPr lang="ru-RU" sz="1400" dirty="0" smtClean="0">
              <a:latin typeface="+mn-lt"/>
            </a:rPr>
            <a:t> </a:t>
          </a:r>
          <a:r>
            <a:rPr lang="ru-RU" sz="1400" dirty="0" smtClean="0">
              <a:latin typeface="+mn-lt"/>
              <a:cs typeface="Times New Roman" pitchFamily="18" charset="0"/>
            </a:rPr>
            <a:t>в сумме 100 тыс.руб. 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A33BF671-DE75-48A4-A2CB-BB33BD693FDC}" type="parTrans" cxnId="{3E74811C-31A2-494B-AD07-942757F8D92C}">
      <dgm:prSet/>
      <dgm:spPr/>
      <dgm:t>
        <a:bodyPr/>
        <a:lstStyle/>
        <a:p>
          <a:endParaRPr lang="ru-RU"/>
        </a:p>
      </dgm:t>
    </dgm:pt>
    <dgm:pt modelId="{3D70C885-7C91-4EC1-9D23-67C543574C12}" type="sibTrans" cxnId="{3E74811C-31A2-494B-AD07-942757F8D92C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225096" custScaleY="129439" custLinFactNeighborX="0" custLinFactNeighborY="-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72CE50CD-1336-41ED-885D-B7A2D00FE9D2}" type="pres">
      <dgm:prSet presAssocID="{A33BF671-DE75-48A4-A2CB-BB33BD693FDC}" presName="Name10" presStyleLbl="parChTrans1D2" presStyleIdx="0" presStyleCnt="1"/>
      <dgm:spPr/>
      <dgm:t>
        <a:bodyPr/>
        <a:lstStyle/>
        <a:p>
          <a:endParaRPr lang="ru-RU"/>
        </a:p>
      </dgm:t>
    </dgm:pt>
    <dgm:pt modelId="{80351B75-3EA1-4CAE-A6A8-A76B321DDB69}" type="pres">
      <dgm:prSet presAssocID="{F78DC9D7-513D-40B8-9853-AFCED223DD44}" presName="hierRoot2" presStyleCnt="0"/>
      <dgm:spPr/>
    </dgm:pt>
    <dgm:pt modelId="{55BCD329-373F-4451-8EBC-6429FA392612}" type="pres">
      <dgm:prSet presAssocID="{F78DC9D7-513D-40B8-9853-AFCED223DD44}" presName="composite2" presStyleCnt="0"/>
      <dgm:spPr/>
    </dgm:pt>
    <dgm:pt modelId="{7BC3DA15-FABE-49AD-8D54-D880B1F1C8E9}" type="pres">
      <dgm:prSet presAssocID="{F78DC9D7-513D-40B8-9853-AFCED223DD44}" presName="background2" presStyleLbl="asst1" presStyleIdx="0" presStyleCnt="1"/>
      <dgm:spPr/>
    </dgm:pt>
    <dgm:pt modelId="{CBB14433-9CC8-412A-9C9D-ABC28EBAF544}" type="pres">
      <dgm:prSet presAssocID="{F78DC9D7-513D-40B8-9853-AFCED223DD44}" presName="text2" presStyleLbl="fgAcc2" presStyleIdx="0" presStyleCnt="1" custScaleX="225353" custScaleY="130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BA2A1-7347-4FEF-94B9-BF536435011D}" type="pres">
      <dgm:prSet presAssocID="{F78DC9D7-513D-40B8-9853-AFCED223DD44}" presName="hierChild3" presStyleCnt="0"/>
      <dgm:spPr/>
    </dgm:pt>
  </dgm:ptLst>
  <dgm:cxnLst>
    <dgm:cxn modelId="{8A52E73D-AC44-485A-88A4-B80234166301}" type="presOf" srcId="{A33BF671-DE75-48A4-A2CB-BB33BD693FDC}" destId="{72CE50CD-1336-41ED-885D-B7A2D00FE9D2}" srcOrd="0" destOrd="0" presId="urn:microsoft.com/office/officeart/2005/8/layout/hierarchy1"/>
    <dgm:cxn modelId="{F49F8368-6FB6-4251-A0AC-94552AB112D9}" type="presOf" srcId="{5D57EE45-8B75-41B3-9FB3-E0E8E466F62E}" destId="{4B5D5855-75B9-4CC6-B2B8-5DC520274244}" srcOrd="0" destOrd="0" presId="urn:microsoft.com/office/officeart/2005/8/layout/hierarchy1"/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3E74811C-31A2-494B-AD07-942757F8D92C}" srcId="{5D57EE45-8B75-41B3-9FB3-E0E8E466F62E}" destId="{F78DC9D7-513D-40B8-9853-AFCED223DD44}" srcOrd="0" destOrd="0" parTransId="{A33BF671-DE75-48A4-A2CB-BB33BD693FDC}" sibTransId="{3D70C885-7C91-4EC1-9D23-67C543574C12}"/>
    <dgm:cxn modelId="{94A2E023-C7D9-44ED-93CB-CA85F8A7FCBD}" type="presOf" srcId="{2C674392-CBD5-4C76-BF01-227F1AA0AD69}" destId="{D2628A35-4810-4F2A-AA81-A6C34C9B5C6E}" srcOrd="0" destOrd="0" presId="urn:microsoft.com/office/officeart/2005/8/layout/hierarchy1"/>
    <dgm:cxn modelId="{5749698B-688A-499A-8893-82A93776F32B}" type="presOf" srcId="{F78DC9D7-513D-40B8-9853-AFCED223DD44}" destId="{CBB14433-9CC8-412A-9C9D-ABC28EBAF544}" srcOrd="0" destOrd="0" presId="urn:microsoft.com/office/officeart/2005/8/layout/hierarchy1"/>
    <dgm:cxn modelId="{3B96442E-A5DD-4690-A632-C81D6F4FDAF1}" type="presParOf" srcId="{D2628A35-4810-4F2A-AA81-A6C34C9B5C6E}" destId="{FD85C36A-44E4-4B3B-BE9D-CA7F20331975}" srcOrd="0" destOrd="0" presId="urn:microsoft.com/office/officeart/2005/8/layout/hierarchy1"/>
    <dgm:cxn modelId="{E06ED528-5C91-4018-BC8D-790157F6E74C}" type="presParOf" srcId="{FD85C36A-44E4-4B3B-BE9D-CA7F20331975}" destId="{934BC73E-C811-447A-9629-F1383D8EDA82}" srcOrd="0" destOrd="0" presId="urn:microsoft.com/office/officeart/2005/8/layout/hierarchy1"/>
    <dgm:cxn modelId="{19DFE7A9-16D1-4CE1-AE3C-EA9B8392D4A4}" type="presParOf" srcId="{934BC73E-C811-447A-9629-F1383D8EDA82}" destId="{0878BBDD-65B9-449B-AEEB-082AA38905BC}" srcOrd="0" destOrd="0" presId="urn:microsoft.com/office/officeart/2005/8/layout/hierarchy1"/>
    <dgm:cxn modelId="{B5CC8AC1-FE4F-4514-8623-C3AB1C42FF40}" type="presParOf" srcId="{934BC73E-C811-447A-9629-F1383D8EDA82}" destId="{4B5D5855-75B9-4CC6-B2B8-5DC520274244}" srcOrd="1" destOrd="0" presId="urn:microsoft.com/office/officeart/2005/8/layout/hierarchy1"/>
    <dgm:cxn modelId="{DAA54BCC-D521-4529-B2FF-E1D6D326B0BD}" type="presParOf" srcId="{FD85C36A-44E4-4B3B-BE9D-CA7F20331975}" destId="{C4FCC390-CE0A-4021-BCCB-A6E06EAD7636}" srcOrd="1" destOrd="0" presId="urn:microsoft.com/office/officeart/2005/8/layout/hierarchy1"/>
    <dgm:cxn modelId="{12E8E75F-425E-4D73-879C-EC6C723BEED5}" type="presParOf" srcId="{C4FCC390-CE0A-4021-BCCB-A6E06EAD7636}" destId="{72CE50CD-1336-41ED-885D-B7A2D00FE9D2}" srcOrd="0" destOrd="0" presId="urn:microsoft.com/office/officeart/2005/8/layout/hierarchy1"/>
    <dgm:cxn modelId="{FF57CA2F-8B5D-4C8A-A16E-A26D29DE4C87}" type="presParOf" srcId="{C4FCC390-CE0A-4021-BCCB-A6E06EAD7636}" destId="{80351B75-3EA1-4CAE-A6A8-A76B321DDB69}" srcOrd="1" destOrd="0" presId="urn:microsoft.com/office/officeart/2005/8/layout/hierarchy1"/>
    <dgm:cxn modelId="{43ADD5B8-F4AF-49FA-A059-33C13CD6E9FA}" type="presParOf" srcId="{80351B75-3EA1-4CAE-A6A8-A76B321DDB69}" destId="{55BCD329-373F-4451-8EBC-6429FA392612}" srcOrd="0" destOrd="0" presId="urn:microsoft.com/office/officeart/2005/8/layout/hierarchy1"/>
    <dgm:cxn modelId="{BAB13227-F3D7-40C8-8A38-0D1228712DFB}" type="presParOf" srcId="{55BCD329-373F-4451-8EBC-6429FA392612}" destId="{7BC3DA15-FABE-49AD-8D54-D880B1F1C8E9}" srcOrd="0" destOrd="0" presId="urn:microsoft.com/office/officeart/2005/8/layout/hierarchy1"/>
    <dgm:cxn modelId="{D477E36F-3C4B-47EF-A7C0-53599D411FE1}" type="presParOf" srcId="{55BCD329-373F-4451-8EBC-6429FA392612}" destId="{CBB14433-9CC8-412A-9C9D-ABC28EBAF544}" srcOrd="1" destOrd="0" presId="urn:microsoft.com/office/officeart/2005/8/layout/hierarchy1"/>
    <dgm:cxn modelId="{56EAEA26-A9C1-4258-85C2-97F3618B725C}" type="presParOf" srcId="{80351B75-3EA1-4CAE-A6A8-A76B321DDB69}" destId="{6EBBA2A1-7347-4FEF-94B9-BF53643501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«Совершенствование муниципального управления в сельском поселении Сентябрьский на 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dirty="0" smtClean="0">
              <a:latin typeface="+mn-lt"/>
              <a:cs typeface="Times New Roman" pitchFamily="18" charset="0"/>
            </a:rPr>
            <a:t>36 010,234 тыс.руб</a:t>
          </a:r>
          <a:r>
            <a:rPr lang="ru-RU" sz="1600" b="1" dirty="0" smtClean="0">
              <a:latin typeface="+mn-lt"/>
              <a:cs typeface="Times New Roman" pitchFamily="18" charset="0"/>
            </a:rPr>
            <a:t>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F78DC9D7-513D-40B8-9853-AFCED223DD44}" type="asst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Обеспечение деятельности для эффективного и качественного исполнения полномочий и функций Администрации поселения  </a:t>
          </a:r>
          <a:r>
            <a:rPr lang="ru-RU" sz="14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dirty="0" smtClean="0">
              <a:latin typeface="+mn-lt"/>
              <a:cs typeface="Times New Roman" pitchFamily="18" charset="0"/>
            </a:rPr>
            <a:t>14 365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A33BF671-DE75-48A4-A2CB-BB33BD693FDC}" type="parTrans" cxnId="{3E74811C-31A2-494B-AD07-942757F8D92C}">
      <dgm:prSet/>
      <dgm:spPr/>
      <dgm:t>
        <a:bodyPr/>
        <a:lstStyle/>
        <a:p>
          <a:endParaRPr lang="ru-RU"/>
        </a:p>
      </dgm:t>
    </dgm:pt>
    <dgm:pt modelId="{3D70C885-7C91-4EC1-9D23-67C543574C12}" type="sibTrans" cxnId="{3E74811C-31A2-494B-AD07-942757F8D92C}">
      <dgm:prSet/>
      <dgm:spPr/>
      <dgm:t>
        <a:bodyPr/>
        <a:lstStyle/>
        <a:p>
          <a:endParaRPr lang="ru-RU"/>
        </a:p>
      </dgm:t>
    </dgm:pt>
    <dgm:pt modelId="{75991401-DC86-4F0E-A6A5-43D8598A8388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Управление муниципальными финансами, межбюджетные отношения в </a:t>
          </a:r>
          <a:r>
            <a:rPr lang="ru-RU" sz="14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dirty="0" smtClean="0">
              <a:latin typeface="+mn-lt"/>
              <a:cs typeface="Times New Roman" pitchFamily="18" charset="0"/>
            </a:rPr>
            <a:t>21 555,234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875E4D87-BB55-4AF6-ABEA-C734C3BD357F}" type="parTrans" cxnId="{62B679CA-8CFB-4E41-B4A5-177113CC695E}">
      <dgm:prSet/>
      <dgm:spPr/>
      <dgm:t>
        <a:bodyPr/>
        <a:lstStyle/>
        <a:p>
          <a:endParaRPr lang="ru-RU"/>
        </a:p>
      </dgm:t>
    </dgm:pt>
    <dgm:pt modelId="{F04E883F-55BE-4962-9A9C-C2DE06F5988D}" type="sibTrans" cxnId="{62B679CA-8CFB-4E41-B4A5-177113CC695E}">
      <dgm:prSet/>
      <dgm:spPr/>
      <dgm:t>
        <a:bodyPr/>
        <a:lstStyle/>
        <a:p>
          <a:endParaRPr lang="ru-RU"/>
        </a:p>
      </dgm:t>
    </dgm:pt>
    <dgm:pt modelId="{4D52B8AF-8DBD-4385-99AD-D5B3F9F738BC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Повышение квалификации, формирование резервов управленческих кадров Администрации поселения в </a:t>
          </a:r>
          <a:r>
            <a:rPr lang="ru-RU" sz="14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dirty="0" smtClean="0">
              <a:latin typeface="+mn-lt"/>
              <a:cs typeface="Times New Roman" pitchFamily="18" charset="0"/>
            </a:rPr>
            <a:t>90 тыс.руб.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5F2F5141-F003-4196-A788-4D1E963BB477}" type="parTrans" cxnId="{FC2760B1-35CE-46CB-A633-000A64D74E88}">
      <dgm:prSet/>
      <dgm:spPr/>
      <dgm:t>
        <a:bodyPr/>
        <a:lstStyle/>
        <a:p>
          <a:endParaRPr lang="ru-RU"/>
        </a:p>
      </dgm:t>
    </dgm:pt>
    <dgm:pt modelId="{0851E1C3-726B-4B41-AB71-9CE191A2B06E}" type="sibTrans" cxnId="{FC2760B1-35CE-46CB-A633-000A64D74E88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387639" custScaleY="183620" custLinFactNeighborX="0" custLinFactNeighborY="-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72CE50CD-1336-41ED-885D-B7A2D00FE9D2}" type="pres">
      <dgm:prSet presAssocID="{A33BF671-DE75-48A4-A2CB-BB33BD693FD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0351B75-3EA1-4CAE-A6A8-A76B321DDB69}" type="pres">
      <dgm:prSet presAssocID="{F78DC9D7-513D-40B8-9853-AFCED223DD44}" presName="hierRoot2" presStyleCnt="0"/>
      <dgm:spPr/>
    </dgm:pt>
    <dgm:pt modelId="{55BCD329-373F-4451-8EBC-6429FA392612}" type="pres">
      <dgm:prSet presAssocID="{F78DC9D7-513D-40B8-9853-AFCED223DD44}" presName="composite2" presStyleCnt="0"/>
      <dgm:spPr/>
    </dgm:pt>
    <dgm:pt modelId="{7BC3DA15-FABE-49AD-8D54-D880B1F1C8E9}" type="pres">
      <dgm:prSet presAssocID="{F78DC9D7-513D-40B8-9853-AFCED223DD44}" presName="background2" presStyleLbl="asst1" presStyleIdx="0" presStyleCnt="1"/>
      <dgm:spPr/>
    </dgm:pt>
    <dgm:pt modelId="{CBB14433-9CC8-412A-9C9D-ABC28EBAF544}" type="pres">
      <dgm:prSet presAssocID="{F78DC9D7-513D-40B8-9853-AFCED223DD44}" presName="text2" presStyleLbl="fgAcc2" presStyleIdx="0" presStyleCnt="3" custScaleX="164212" custScaleY="295780" custLinFactNeighborX="-16922" custLinFactNeighborY="1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BA2A1-7347-4FEF-94B9-BF536435011D}" type="pres">
      <dgm:prSet presAssocID="{F78DC9D7-513D-40B8-9853-AFCED223DD44}" presName="hierChild3" presStyleCnt="0"/>
      <dgm:spPr/>
    </dgm:pt>
    <dgm:pt modelId="{57E72AA1-BB58-4CBB-99F9-B7F2639787C1}" type="pres">
      <dgm:prSet presAssocID="{875E4D87-BB55-4AF6-ABEA-C734C3BD357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4D1EB28-4AC5-40A9-A4C1-6C630666B115}" type="pres">
      <dgm:prSet presAssocID="{75991401-DC86-4F0E-A6A5-43D8598A8388}" presName="hierRoot2" presStyleCnt="0"/>
      <dgm:spPr/>
    </dgm:pt>
    <dgm:pt modelId="{335E251F-951A-486A-B00F-015414CAD00D}" type="pres">
      <dgm:prSet presAssocID="{75991401-DC86-4F0E-A6A5-43D8598A8388}" presName="composite2" presStyleCnt="0"/>
      <dgm:spPr/>
    </dgm:pt>
    <dgm:pt modelId="{82FBD90B-A763-478C-8ABF-43EE3B15E9BA}" type="pres">
      <dgm:prSet presAssocID="{75991401-DC86-4F0E-A6A5-43D8598A8388}" presName="background2" presStyleLbl="node2" presStyleIdx="0" presStyleCnt="2"/>
      <dgm:spPr/>
    </dgm:pt>
    <dgm:pt modelId="{85557D79-5C7D-4EA3-BB77-4BE6C2304A5A}" type="pres">
      <dgm:prSet presAssocID="{75991401-DC86-4F0E-A6A5-43D8598A8388}" presName="text2" presStyleLbl="fgAcc2" presStyleIdx="1" presStyleCnt="3" custScaleX="170792" custScaleY="297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96707-F5D5-4CAF-8C41-DF517DC170E9}" type="pres">
      <dgm:prSet presAssocID="{75991401-DC86-4F0E-A6A5-43D8598A8388}" presName="hierChild3" presStyleCnt="0"/>
      <dgm:spPr/>
    </dgm:pt>
    <dgm:pt modelId="{ADDA6174-98C1-4B1B-9021-168EF6CC7990}" type="pres">
      <dgm:prSet presAssocID="{5F2F5141-F003-4196-A788-4D1E963BB47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08C58C0-4623-4447-ABB6-DA53919250F3}" type="pres">
      <dgm:prSet presAssocID="{4D52B8AF-8DBD-4385-99AD-D5B3F9F738BC}" presName="hierRoot2" presStyleCnt="0"/>
      <dgm:spPr/>
    </dgm:pt>
    <dgm:pt modelId="{EE4D403B-8FAA-4C83-97BF-CE2DA8D357EB}" type="pres">
      <dgm:prSet presAssocID="{4D52B8AF-8DBD-4385-99AD-D5B3F9F738BC}" presName="composite2" presStyleCnt="0"/>
      <dgm:spPr/>
    </dgm:pt>
    <dgm:pt modelId="{2DAE4693-5640-4634-9098-894F062F4751}" type="pres">
      <dgm:prSet presAssocID="{4D52B8AF-8DBD-4385-99AD-D5B3F9F738BC}" presName="background2" presStyleLbl="node2" presStyleIdx="1" presStyleCnt="2"/>
      <dgm:spPr/>
    </dgm:pt>
    <dgm:pt modelId="{9B10326F-D8C5-4FB1-B20E-9C7089D4D58A}" type="pres">
      <dgm:prSet presAssocID="{4D52B8AF-8DBD-4385-99AD-D5B3F9F738BC}" presName="text2" presStyleLbl="fgAcc2" presStyleIdx="2" presStyleCnt="3" custScaleX="174214" custScaleY="292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6C6227-FA27-4E6A-BD49-586582AC6629}" type="pres">
      <dgm:prSet presAssocID="{4D52B8AF-8DBD-4385-99AD-D5B3F9F738BC}" presName="hierChild3" presStyleCnt="0"/>
      <dgm:spPr/>
    </dgm:pt>
  </dgm:ptLst>
  <dgm:cxnLst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2FC7BC8B-5041-42ED-A799-72AC3B5F1978}" type="presOf" srcId="{2C674392-CBD5-4C76-BF01-227F1AA0AD69}" destId="{D2628A35-4810-4F2A-AA81-A6C34C9B5C6E}" srcOrd="0" destOrd="0" presId="urn:microsoft.com/office/officeart/2005/8/layout/hierarchy1"/>
    <dgm:cxn modelId="{4ADD3B10-2A8F-4AE7-9837-059C6B7842E4}" type="presOf" srcId="{4D52B8AF-8DBD-4385-99AD-D5B3F9F738BC}" destId="{9B10326F-D8C5-4FB1-B20E-9C7089D4D58A}" srcOrd="0" destOrd="0" presId="urn:microsoft.com/office/officeart/2005/8/layout/hierarchy1"/>
    <dgm:cxn modelId="{E265359C-54B8-4264-A911-E897AEF4FF19}" type="presOf" srcId="{A33BF671-DE75-48A4-A2CB-BB33BD693FDC}" destId="{72CE50CD-1336-41ED-885D-B7A2D00FE9D2}" srcOrd="0" destOrd="0" presId="urn:microsoft.com/office/officeart/2005/8/layout/hierarchy1"/>
    <dgm:cxn modelId="{A96FD62C-BEC1-45F9-8953-6740D5C3C9DE}" type="presOf" srcId="{5D57EE45-8B75-41B3-9FB3-E0E8E466F62E}" destId="{4B5D5855-75B9-4CC6-B2B8-5DC520274244}" srcOrd="0" destOrd="0" presId="urn:microsoft.com/office/officeart/2005/8/layout/hierarchy1"/>
    <dgm:cxn modelId="{5198AD29-0FDE-4892-A246-444064C663F6}" type="presOf" srcId="{F78DC9D7-513D-40B8-9853-AFCED223DD44}" destId="{CBB14433-9CC8-412A-9C9D-ABC28EBAF544}" srcOrd="0" destOrd="0" presId="urn:microsoft.com/office/officeart/2005/8/layout/hierarchy1"/>
    <dgm:cxn modelId="{3E74811C-31A2-494B-AD07-942757F8D92C}" srcId="{5D57EE45-8B75-41B3-9FB3-E0E8E466F62E}" destId="{F78DC9D7-513D-40B8-9853-AFCED223DD44}" srcOrd="0" destOrd="0" parTransId="{A33BF671-DE75-48A4-A2CB-BB33BD693FDC}" sibTransId="{3D70C885-7C91-4EC1-9D23-67C543574C12}"/>
    <dgm:cxn modelId="{F6EDF910-B7A9-4EFE-AA4E-C2553A21EDC9}" type="presOf" srcId="{875E4D87-BB55-4AF6-ABEA-C734C3BD357F}" destId="{57E72AA1-BB58-4CBB-99F9-B7F2639787C1}" srcOrd="0" destOrd="0" presId="urn:microsoft.com/office/officeart/2005/8/layout/hierarchy1"/>
    <dgm:cxn modelId="{EA594B62-A7C5-4C41-9E66-DC1E09BC5A7C}" type="presOf" srcId="{5F2F5141-F003-4196-A788-4D1E963BB477}" destId="{ADDA6174-98C1-4B1B-9021-168EF6CC7990}" srcOrd="0" destOrd="0" presId="urn:microsoft.com/office/officeart/2005/8/layout/hierarchy1"/>
    <dgm:cxn modelId="{F855EDFB-F67A-4356-B23E-58CB0CCE0E2C}" type="presOf" srcId="{75991401-DC86-4F0E-A6A5-43D8598A8388}" destId="{85557D79-5C7D-4EA3-BB77-4BE6C2304A5A}" srcOrd="0" destOrd="0" presId="urn:microsoft.com/office/officeart/2005/8/layout/hierarchy1"/>
    <dgm:cxn modelId="{FC2760B1-35CE-46CB-A633-000A64D74E88}" srcId="{5D57EE45-8B75-41B3-9FB3-E0E8E466F62E}" destId="{4D52B8AF-8DBD-4385-99AD-D5B3F9F738BC}" srcOrd="2" destOrd="0" parTransId="{5F2F5141-F003-4196-A788-4D1E963BB477}" sibTransId="{0851E1C3-726B-4B41-AB71-9CE191A2B06E}"/>
    <dgm:cxn modelId="{62B679CA-8CFB-4E41-B4A5-177113CC695E}" srcId="{5D57EE45-8B75-41B3-9FB3-E0E8E466F62E}" destId="{75991401-DC86-4F0E-A6A5-43D8598A8388}" srcOrd="1" destOrd="0" parTransId="{875E4D87-BB55-4AF6-ABEA-C734C3BD357F}" sibTransId="{F04E883F-55BE-4962-9A9C-C2DE06F5988D}"/>
    <dgm:cxn modelId="{CA6AE249-27A9-4652-8E1E-818E97F6292F}" type="presParOf" srcId="{D2628A35-4810-4F2A-AA81-A6C34C9B5C6E}" destId="{FD85C36A-44E4-4B3B-BE9D-CA7F20331975}" srcOrd="0" destOrd="0" presId="urn:microsoft.com/office/officeart/2005/8/layout/hierarchy1"/>
    <dgm:cxn modelId="{CE72A4FC-FD0A-4437-83C1-F18D761DB360}" type="presParOf" srcId="{FD85C36A-44E4-4B3B-BE9D-CA7F20331975}" destId="{934BC73E-C811-447A-9629-F1383D8EDA82}" srcOrd="0" destOrd="0" presId="urn:microsoft.com/office/officeart/2005/8/layout/hierarchy1"/>
    <dgm:cxn modelId="{7383398C-E49F-4BEF-97D8-A1C62A6506E4}" type="presParOf" srcId="{934BC73E-C811-447A-9629-F1383D8EDA82}" destId="{0878BBDD-65B9-449B-AEEB-082AA38905BC}" srcOrd="0" destOrd="0" presId="urn:microsoft.com/office/officeart/2005/8/layout/hierarchy1"/>
    <dgm:cxn modelId="{9230B100-DEE9-41D6-9530-6A49D92919C7}" type="presParOf" srcId="{934BC73E-C811-447A-9629-F1383D8EDA82}" destId="{4B5D5855-75B9-4CC6-B2B8-5DC520274244}" srcOrd="1" destOrd="0" presId="urn:microsoft.com/office/officeart/2005/8/layout/hierarchy1"/>
    <dgm:cxn modelId="{FA79CE9B-16AA-409C-A4A5-E3299F2A715D}" type="presParOf" srcId="{FD85C36A-44E4-4B3B-BE9D-CA7F20331975}" destId="{C4FCC390-CE0A-4021-BCCB-A6E06EAD7636}" srcOrd="1" destOrd="0" presId="urn:microsoft.com/office/officeart/2005/8/layout/hierarchy1"/>
    <dgm:cxn modelId="{5F448627-B11A-4477-8A53-6B9AD4CC99BE}" type="presParOf" srcId="{C4FCC390-CE0A-4021-BCCB-A6E06EAD7636}" destId="{72CE50CD-1336-41ED-885D-B7A2D00FE9D2}" srcOrd="0" destOrd="0" presId="urn:microsoft.com/office/officeart/2005/8/layout/hierarchy1"/>
    <dgm:cxn modelId="{355438CB-1109-4AFD-86C9-D315BD5BDE22}" type="presParOf" srcId="{C4FCC390-CE0A-4021-BCCB-A6E06EAD7636}" destId="{80351B75-3EA1-4CAE-A6A8-A76B321DDB69}" srcOrd="1" destOrd="0" presId="urn:microsoft.com/office/officeart/2005/8/layout/hierarchy1"/>
    <dgm:cxn modelId="{E45A3CB9-C37B-455C-9298-4FDA46359EC0}" type="presParOf" srcId="{80351B75-3EA1-4CAE-A6A8-A76B321DDB69}" destId="{55BCD329-373F-4451-8EBC-6429FA392612}" srcOrd="0" destOrd="0" presId="urn:microsoft.com/office/officeart/2005/8/layout/hierarchy1"/>
    <dgm:cxn modelId="{538E8EBC-6A42-41F0-B9F8-5140A5A55347}" type="presParOf" srcId="{55BCD329-373F-4451-8EBC-6429FA392612}" destId="{7BC3DA15-FABE-49AD-8D54-D880B1F1C8E9}" srcOrd="0" destOrd="0" presId="urn:microsoft.com/office/officeart/2005/8/layout/hierarchy1"/>
    <dgm:cxn modelId="{7E544C04-083D-4A47-AB3F-DA09CA3DCAD4}" type="presParOf" srcId="{55BCD329-373F-4451-8EBC-6429FA392612}" destId="{CBB14433-9CC8-412A-9C9D-ABC28EBAF544}" srcOrd="1" destOrd="0" presId="urn:microsoft.com/office/officeart/2005/8/layout/hierarchy1"/>
    <dgm:cxn modelId="{C7FC29F1-87AB-4242-A7E3-2BB4C805AC43}" type="presParOf" srcId="{80351B75-3EA1-4CAE-A6A8-A76B321DDB69}" destId="{6EBBA2A1-7347-4FEF-94B9-BF536435011D}" srcOrd="1" destOrd="0" presId="urn:microsoft.com/office/officeart/2005/8/layout/hierarchy1"/>
    <dgm:cxn modelId="{836DAACA-A074-4553-924B-C72B1F3EA6C8}" type="presParOf" srcId="{C4FCC390-CE0A-4021-BCCB-A6E06EAD7636}" destId="{57E72AA1-BB58-4CBB-99F9-B7F2639787C1}" srcOrd="2" destOrd="0" presId="urn:microsoft.com/office/officeart/2005/8/layout/hierarchy1"/>
    <dgm:cxn modelId="{076731F9-EC6D-4FB1-9459-5B2B8DC553BC}" type="presParOf" srcId="{C4FCC390-CE0A-4021-BCCB-A6E06EAD7636}" destId="{94D1EB28-4AC5-40A9-A4C1-6C630666B115}" srcOrd="3" destOrd="0" presId="urn:microsoft.com/office/officeart/2005/8/layout/hierarchy1"/>
    <dgm:cxn modelId="{072EFD9F-4CFB-4DEC-AE9C-8CBDF5338225}" type="presParOf" srcId="{94D1EB28-4AC5-40A9-A4C1-6C630666B115}" destId="{335E251F-951A-486A-B00F-015414CAD00D}" srcOrd="0" destOrd="0" presId="urn:microsoft.com/office/officeart/2005/8/layout/hierarchy1"/>
    <dgm:cxn modelId="{D0155C25-25B0-446F-B657-845928C1DBD5}" type="presParOf" srcId="{335E251F-951A-486A-B00F-015414CAD00D}" destId="{82FBD90B-A763-478C-8ABF-43EE3B15E9BA}" srcOrd="0" destOrd="0" presId="urn:microsoft.com/office/officeart/2005/8/layout/hierarchy1"/>
    <dgm:cxn modelId="{EA70D195-5782-445E-9463-8DDAA54EC667}" type="presParOf" srcId="{335E251F-951A-486A-B00F-015414CAD00D}" destId="{85557D79-5C7D-4EA3-BB77-4BE6C2304A5A}" srcOrd="1" destOrd="0" presId="urn:microsoft.com/office/officeart/2005/8/layout/hierarchy1"/>
    <dgm:cxn modelId="{BDB51722-3DC7-4BF4-BC80-73C75E0BFD42}" type="presParOf" srcId="{94D1EB28-4AC5-40A9-A4C1-6C630666B115}" destId="{C3A96707-F5D5-4CAF-8C41-DF517DC170E9}" srcOrd="1" destOrd="0" presId="urn:microsoft.com/office/officeart/2005/8/layout/hierarchy1"/>
    <dgm:cxn modelId="{0FF1BC7D-EC6A-4373-BF84-897A18B37F84}" type="presParOf" srcId="{C4FCC390-CE0A-4021-BCCB-A6E06EAD7636}" destId="{ADDA6174-98C1-4B1B-9021-168EF6CC7990}" srcOrd="4" destOrd="0" presId="urn:microsoft.com/office/officeart/2005/8/layout/hierarchy1"/>
    <dgm:cxn modelId="{2A778D9F-D000-420F-A384-CCF319871F88}" type="presParOf" srcId="{C4FCC390-CE0A-4021-BCCB-A6E06EAD7636}" destId="{808C58C0-4623-4447-ABB6-DA53919250F3}" srcOrd="5" destOrd="0" presId="urn:microsoft.com/office/officeart/2005/8/layout/hierarchy1"/>
    <dgm:cxn modelId="{0E640F87-E193-4156-8E31-CE2E0CF3E3FB}" type="presParOf" srcId="{808C58C0-4623-4447-ABB6-DA53919250F3}" destId="{EE4D403B-8FAA-4C83-97BF-CE2DA8D357EB}" srcOrd="0" destOrd="0" presId="urn:microsoft.com/office/officeart/2005/8/layout/hierarchy1"/>
    <dgm:cxn modelId="{40BC1A20-1B6B-4479-A525-3FE655505204}" type="presParOf" srcId="{EE4D403B-8FAA-4C83-97BF-CE2DA8D357EB}" destId="{2DAE4693-5640-4634-9098-894F062F4751}" srcOrd="0" destOrd="0" presId="urn:microsoft.com/office/officeart/2005/8/layout/hierarchy1"/>
    <dgm:cxn modelId="{C626F26C-E54A-4BAE-8A80-4B1BCF20D18E}" type="presParOf" srcId="{EE4D403B-8FAA-4C83-97BF-CE2DA8D357EB}" destId="{9B10326F-D8C5-4FB1-B20E-9C7089D4D58A}" srcOrd="1" destOrd="0" presId="urn:microsoft.com/office/officeart/2005/8/layout/hierarchy1"/>
    <dgm:cxn modelId="{E10FBB0E-ED4A-45B9-985F-C65DD5B037B6}" type="presParOf" srcId="{808C58C0-4623-4447-ABB6-DA53919250F3}" destId="{FD6C6227-FA27-4E6A-BD49-586582AC66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D6F5B-1A92-4B3B-8AF4-BC4091C8C74A}" type="doc">
      <dgm:prSet loTypeId="urn:microsoft.com/office/officeart/2005/8/layout/vList2" loCatId="list" qsTypeId="urn:microsoft.com/office/officeart/2005/8/quickstyle/simple1#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A754D81-ABA8-4A95-A217-5AE6465C2C6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бюджета сельского поселения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C5CEF5-024F-481C-A315-E1B9BF7DE2D4}" type="parTrans" cxnId="{0B092359-1442-42C3-B788-139C4D0695AD}">
      <dgm:prSet/>
      <dgm:spPr/>
      <dgm:t>
        <a:bodyPr/>
        <a:lstStyle/>
        <a:p>
          <a:endParaRPr lang="ru-RU"/>
        </a:p>
      </dgm:t>
    </dgm:pt>
    <dgm:pt modelId="{6CE5D117-B095-4535-B0C0-467B773AC25F}" type="sibTrans" cxnId="{0B092359-1442-42C3-B788-139C4D0695AD}">
      <dgm:prSet/>
      <dgm:spPr/>
      <dgm:t>
        <a:bodyPr/>
        <a:lstStyle/>
        <a:p>
          <a:endParaRPr lang="ru-RU"/>
        </a:p>
      </dgm:t>
    </dgm:pt>
    <dgm:pt modelId="{63FD0977-6AAE-4EEB-A9BF-D3AE8CFB567E}" type="pres">
      <dgm:prSet presAssocID="{56AD6F5B-1A92-4B3B-8AF4-BC4091C8C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82621-0019-47B6-B34E-2FF4019376CD}" type="pres">
      <dgm:prSet presAssocID="{9A754D81-ABA8-4A95-A217-5AE6465C2C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792DC-D835-4341-A366-738ACAA587B7}" type="presOf" srcId="{9A754D81-ABA8-4A95-A217-5AE6465C2C6C}" destId="{D6F82621-0019-47B6-B34E-2FF4019376CD}" srcOrd="0" destOrd="0" presId="urn:microsoft.com/office/officeart/2005/8/layout/vList2"/>
    <dgm:cxn modelId="{371CDEDC-B343-44C0-9CDA-7CB57C2660F4}" type="presOf" srcId="{56AD6F5B-1A92-4B3B-8AF4-BC4091C8C74A}" destId="{63FD0977-6AAE-4EEB-A9BF-D3AE8CFB567E}" srcOrd="0" destOrd="0" presId="urn:microsoft.com/office/officeart/2005/8/layout/vList2"/>
    <dgm:cxn modelId="{0B092359-1442-42C3-B788-139C4D0695AD}" srcId="{56AD6F5B-1A92-4B3B-8AF4-BC4091C8C74A}" destId="{9A754D81-ABA8-4A95-A217-5AE6465C2C6C}" srcOrd="0" destOrd="0" parTransId="{BEC5CEF5-024F-481C-A315-E1B9BF7DE2D4}" sibTransId="{6CE5D117-B095-4535-B0C0-467B773AC25F}"/>
    <dgm:cxn modelId="{8E63B556-7C6C-4350-9827-7B35964A8EA6}" type="presParOf" srcId="{63FD0977-6AAE-4EEB-A9BF-D3AE8CFB567E}" destId="{D6F82621-0019-47B6-B34E-2FF4019376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18491-39AF-4934-BB23-8CCD8F5010A7}" type="doc">
      <dgm:prSet loTypeId="urn:microsoft.com/office/officeart/2005/8/layout/vList2" loCatId="list" qsTypeId="urn:microsoft.com/office/officeart/2005/8/quickstyle/simple1#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932490-463E-42BC-9D28-20590F13A96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выявление и использование резервов для достижения планируемых результатов </a:t>
          </a:r>
        </a:p>
      </dgm:t>
    </dgm:pt>
    <dgm:pt modelId="{427D869C-9FE0-42FB-A801-C8D9BCAC88FE}" type="parTrans" cxnId="{5C6EE25F-3A9F-491F-83E8-285C1BE0C31A}">
      <dgm:prSet/>
      <dgm:spPr/>
      <dgm:t>
        <a:bodyPr/>
        <a:lstStyle/>
        <a:p>
          <a:endParaRPr lang="ru-RU"/>
        </a:p>
      </dgm:t>
    </dgm:pt>
    <dgm:pt modelId="{5747A9E7-D70D-4FBF-B332-7E341E19E87C}" type="sibTrans" cxnId="{5C6EE25F-3A9F-491F-83E8-285C1BE0C31A}">
      <dgm:prSet/>
      <dgm:spPr/>
      <dgm:t>
        <a:bodyPr/>
        <a:lstStyle/>
        <a:p>
          <a:endParaRPr lang="ru-RU"/>
        </a:p>
      </dgm:t>
    </dgm:pt>
    <dgm:pt modelId="{D3B0D773-D5A0-45C6-8BE6-ADD0FFF84AB0}" type="pres">
      <dgm:prSet presAssocID="{D7418491-39AF-4934-BB23-8CCD8F5010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69DA4-A6D8-4B4F-ACFD-64566BF84BEF}" type="pres">
      <dgm:prSet presAssocID="{B2932490-463E-42BC-9D28-20590F13A9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E25F-3A9F-491F-83E8-285C1BE0C31A}" srcId="{D7418491-39AF-4934-BB23-8CCD8F5010A7}" destId="{B2932490-463E-42BC-9D28-20590F13A96E}" srcOrd="0" destOrd="0" parTransId="{427D869C-9FE0-42FB-A801-C8D9BCAC88FE}" sibTransId="{5747A9E7-D70D-4FBF-B332-7E341E19E87C}"/>
    <dgm:cxn modelId="{25B76B05-DADC-46C7-8871-34411293E556}" type="presOf" srcId="{B2932490-463E-42BC-9D28-20590F13A96E}" destId="{52269DA4-A6D8-4B4F-ACFD-64566BF84BEF}" srcOrd="0" destOrd="0" presId="urn:microsoft.com/office/officeart/2005/8/layout/vList2"/>
    <dgm:cxn modelId="{D494ED26-1F56-4364-A3AA-DA0E6B0E10B1}" type="presOf" srcId="{D7418491-39AF-4934-BB23-8CCD8F5010A7}" destId="{D3B0D773-D5A0-45C6-8BE6-ADD0FFF84AB0}" srcOrd="0" destOrd="0" presId="urn:microsoft.com/office/officeart/2005/8/layout/vList2"/>
    <dgm:cxn modelId="{4F02469B-41FE-41F0-AA3E-9426ACACBA99}" type="presParOf" srcId="{D3B0D773-D5A0-45C6-8BE6-ADD0FFF84AB0}" destId="{52269DA4-A6D8-4B4F-ACFD-64566BF84B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31B08-5C95-4181-8E6D-DB4F3AD40025}" type="doc">
      <dgm:prSet loTypeId="urn:microsoft.com/office/officeart/2005/8/layout/vList2" loCatId="list" qsTypeId="urn:microsoft.com/office/officeart/2005/8/quickstyle/simple1#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19FD8B3-8D00-4A7D-8365-C1BA4BD2976D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контроля в управлении бюджетным процессом</a:t>
          </a:r>
        </a:p>
      </dgm:t>
    </dgm:pt>
    <dgm:pt modelId="{F8F0571C-BA5D-46CA-9CE4-31DF9B927D71}" type="parTrans" cxnId="{FF07519B-A46D-4D2F-91E5-9D1EA77DAF97}">
      <dgm:prSet/>
      <dgm:spPr/>
      <dgm:t>
        <a:bodyPr/>
        <a:lstStyle/>
        <a:p>
          <a:endParaRPr lang="ru-RU"/>
        </a:p>
      </dgm:t>
    </dgm:pt>
    <dgm:pt modelId="{ADB9B151-07D7-4AF8-9419-81762DBA0371}" type="sibTrans" cxnId="{FF07519B-A46D-4D2F-91E5-9D1EA77DAF97}">
      <dgm:prSet/>
      <dgm:spPr/>
      <dgm:t>
        <a:bodyPr/>
        <a:lstStyle/>
        <a:p>
          <a:endParaRPr lang="ru-RU"/>
        </a:p>
      </dgm:t>
    </dgm:pt>
    <dgm:pt modelId="{1A0FFB35-48F0-4DEA-A2A7-2539B17570F9}" type="pres">
      <dgm:prSet presAssocID="{AC831B08-5C95-4181-8E6D-DB4F3AD40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B05A8-FAAA-4508-B71E-1FD947C57B1D}" type="pres">
      <dgm:prSet presAssocID="{319FD8B3-8D00-4A7D-8365-C1BA4BD2976D}" presName="parentText" presStyleLbl="node1" presStyleIdx="0" presStyleCnt="1" custScaleY="603756" custLinFactNeighborX="2215" custLinFactNeighborY="-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5CAE0-9A31-42D3-B358-26461DF271B5}" type="presOf" srcId="{319FD8B3-8D00-4A7D-8365-C1BA4BD2976D}" destId="{D4BB05A8-FAAA-4508-B71E-1FD947C57B1D}" srcOrd="0" destOrd="0" presId="urn:microsoft.com/office/officeart/2005/8/layout/vList2"/>
    <dgm:cxn modelId="{796F454E-6151-4699-915A-C2E935089056}" type="presOf" srcId="{AC831B08-5C95-4181-8E6D-DB4F3AD40025}" destId="{1A0FFB35-48F0-4DEA-A2A7-2539B17570F9}" srcOrd="0" destOrd="0" presId="urn:microsoft.com/office/officeart/2005/8/layout/vList2"/>
    <dgm:cxn modelId="{FF07519B-A46D-4D2F-91E5-9D1EA77DAF97}" srcId="{AC831B08-5C95-4181-8E6D-DB4F3AD40025}" destId="{319FD8B3-8D00-4A7D-8365-C1BA4BD2976D}" srcOrd="0" destOrd="0" parTransId="{F8F0571C-BA5D-46CA-9CE4-31DF9B927D71}" sibTransId="{ADB9B151-07D7-4AF8-9419-81762DBA0371}"/>
    <dgm:cxn modelId="{46630A55-594A-4604-A60A-C67D9E1B01CC}" type="presParOf" srcId="{1A0FFB35-48F0-4DEA-A2A7-2539B17570F9}" destId="{D4BB05A8-FAAA-4508-B71E-1FD947C57B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D679D-A9B3-406F-B3A5-5E87C7C1F1AA}" type="doc">
      <dgm:prSet loTypeId="urn:microsoft.com/office/officeart/2005/8/layout/vList2" loCatId="list" qsTypeId="urn:microsoft.com/office/officeart/2005/8/quickstyle/simple1#5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7A2F9B41-8FED-4BF1-9AF2-C29BA9C8AF56}">
      <dgm:prSet/>
      <dgm:spPr/>
      <dgm:t>
        <a:bodyPr/>
        <a:lstStyle/>
        <a:p>
          <a:pPr rtl="0"/>
          <a:r>
            <a:rPr lang="ru-RU" b="1" dirty="0" smtClean="0">
              <a:effectLst/>
            </a:rPr>
            <a:t>1</a:t>
          </a:r>
          <a:endParaRPr lang="ru-RU" dirty="0">
            <a:effectLst/>
          </a:endParaRPr>
        </a:p>
      </dgm:t>
    </dgm:pt>
    <dgm:pt modelId="{66A1315A-9374-4E75-9D1C-2F242CEA2821}" type="parTrans" cxnId="{7D4B3013-4CD4-4936-862B-2AD81840651F}">
      <dgm:prSet/>
      <dgm:spPr/>
      <dgm:t>
        <a:bodyPr/>
        <a:lstStyle/>
        <a:p>
          <a:endParaRPr lang="ru-RU"/>
        </a:p>
      </dgm:t>
    </dgm:pt>
    <dgm:pt modelId="{F345F066-6CF5-4DEC-BCC5-7971A3F25C44}" type="sibTrans" cxnId="{7D4B3013-4CD4-4936-862B-2AD81840651F}">
      <dgm:prSet/>
      <dgm:spPr/>
      <dgm:t>
        <a:bodyPr/>
        <a:lstStyle/>
        <a:p>
          <a:endParaRPr lang="ru-RU"/>
        </a:p>
      </dgm:t>
    </dgm:pt>
    <dgm:pt modelId="{77DBD09E-E42E-4E7C-B69F-639A1C617995}" type="pres">
      <dgm:prSet presAssocID="{EA6D679D-A9B3-406F-B3A5-5E87C7C1F1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BEBAE-0D2C-45DF-8AEF-FB20771823EB}" type="pres">
      <dgm:prSet presAssocID="{7A2F9B41-8FED-4BF1-9AF2-C29BA9C8AF56}" presName="parentText" presStyleLbl="node1" presStyleIdx="0" presStyleCnt="1" custLinFactNeighborX="4956" custLinFactNeighborY="-3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52454-6E68-4FF1-AD3F-A9B7BFD09A21}" type="presOf" srcId="{7A2F9B41-8FED-4BF1-9AF2-C29BA9C8AF56}" destId="{A61BEBAE-0D2C-45DF-8AEF-FB20771823EB}" srcOrd="0" destOrd="0" presId="urn:microsoft.com/office/officeart/2005/8/layout/vList2"/>
    <dgm:cxn modelId="{7D4B3013-4CD4-4936-862B-2AD81840651F}" srcId="{EA6D679D-A9B3-406F-B3A5-5E87C7C1F1AA}" destId="{7A2F9B41-8FED-4BF1-9AF2-C29BA9C8AF56}" srcOrd="0" destOrd="0" parTransId="{66A1315A-9374-4E75-9D1C-2F242CEA2821}" sibTransId="{F345F066-6CF5-4DEC-BCC5-7971A3F25C44}"/>
    <dgm:cxn modelId="{4B48CBD3-5350-436C-ACA4-FAD6299E79BC}" type="presOf" srcId="{EA6D679D-A9B3-406F-B3A5-5E87C7C1F1AA}" destId="{77DBD09E-E42E-4E7C-B69F-639A1C617995}" srcOrd="0" destOrd="0" presId="urn:microsoft.com/office/officeart/2005/8/layout/vList2"/>
    <dgm:cxn modelId="{306EF7DE-EE57-40EC-A986-B2A7796E5D0F}" type="presParOf" srcId="{77DBD09E-E42E-4E7C-B69F-639A1C617995}" destId="{A61BEBAE-0D2C-45DF-8AEF-FB20771823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66F0A0-3ECC-483A-AABF-E9E6DF6C24E3}" type="doc">
      <dgm:prSet loTypeId="urn:microsoft.com/office/officeart/2005/8/layout/vList2" loCatId="list" qsTypeId="urn:microsoft.com/office/officeart/2005/8/quickstyle/simple1#6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DF48F99-5765-4F8D-8A72-7231B8BBF558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качества жизни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4D630E-0A07-4C39-B03A-B9D5A0723EF9}" type="parTrans" cxnId="{396FD385-0900-4067-AD6F-2D3883367903}">
      <dgm:prSet/>
      <dgm:spPr/>
      <dgm:t>
        <a:bodyPr/>
        <a:lstStyle/>
        <a:p>
          <a:endParaRPr lang="ru-RU"/>
        </a:p>
      </dgm:t>
    </dgm:pt>
    <dgm:pt modelId="{83CE71AB-8F9F-458D-8EA4-6777D3B64C2C}" type="sibTrans" cxnId="{396FD385-0900-4067-AD6F-2D3883367903}">
      <dgm:prSet/>
      <dgm:spPr/>
      <dgm:t>
        <a:bodyPr/>
        <a:lstStyle/>
        <a:p>
          <a:endParaRPr lang="ru-RU"/>
        </a:p>
      </dgm:t>
    </dgm:pt>
    <dgm:pt modelId="{2BC1092E-E361-4251-BB49-5D92A6F18530}" type="pres">
      <dgm:prSet presAssocID="{2066F0A0-3ECC-483A-AABF-E9E6DF6C24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09A90-42C0-4E4F-B57D-346A75B035E8}" type="pres">
      <dgm:prSet presAssocID="{1DF48F99-5765-4F8D-8A72-7231B8BBF5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7E192-1531-49D9-80CF-B33CF45F2D8D}" type="presOf" srcId="{1DF48F99-5765-4F8D-8A72-7231B8BBF558}" destId="{8B109A90-42C0-4E4F-B57D-346A75B035E8}" srcOrd="0" destOrd="0" presId="urn:microsoft.com/office/officeart/2005/8/layout/vList2"/>
    <dgm:cxn modelId="{396FD385-0900-4067-AD6F-2D3883367903}" srcId="{2066F0A0-3ECC-483A-AABF-E9E6DF6C24E3}" destId="{1DF48F99-5765-4F8D-8A72-7231B8BBF558}" srcOrd="0" destOrd="0" parTransId="{934D630E-0A07-4C39-B03A-B9D5A0723EF9}" sibTransId="{83CE71AB-8F9F-458D-8EA4-6777D3B64C2C}"/>
    <dgm:cxn modelId="{DCAEA000-C32D-44B4-A286-4DA49B3B4D68}" type="presOf" srcId="{2066F0A0-3ECC-483A-AABF-E9E6DF6C24E3}" destId="{2BC1092E-E361-4251-BB49-5D92A6F18530}" srcOrd="0" destOrd="0" presId="urn:microsoft.com/office/officeart/2005/8/layout/vList2"/>
    <dgm:cxn modelId="{3EF0E0B4-27CB-4498-972F-73403935BE4D}" type="presParOf" srcId="{2BC1092E-E361-4251-BB49-5D92A6F18530}" destId="{8B109A90-42C0-4E4F-B57D-346A75B035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F910B-3D3C-4785-8DB1-65E2138E0F38}" type="doc">
      <dgm:prSet loTypeId="urn:microsoft.com/office/officeart/2005/8/layout/vList2" loCatId="list" qsTypeId="urn:microsoft.com/office/officeart/2005/8/quickstyle/simple1#7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E069A8B-78D4-4782-9DCB-1C8146E88637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Поэтапное повышение заработной платы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FCAF1D-6DC8-4C22-91A2-111F744632BC}" type="parTrans" cxnId="{81194FFB-F467-4772-AC7A-B134224DD004}">
      <dgm:prSet/>
      <dgm:spPr/>
      <dgm:t>
        <a:bodyPr/>
        <a:lstStyle/>
        <a:p>
          <a:endParaRPr lang="ru-RU"/>
        </a:p>
      </dgm:t>
    </dgm:pt>
    <dgm:pt modelId="{BD2F4EDB-31F2-4B15-8990-2BCBA40CE704}" type="sibTrans" cxnId="{81194FFB-F467-4772-AC7A-B134224DD004}">
      <dgm:prSet/>
      <dgm:spPr/>
      <dgm:t>
        <a:bodyPr/>
        <a:lstStyle/>
        <a:p>
          <a:endParaRPr lang="ru-RU"/>
        </a:p>
      </dgm:t>
    </dgm:pt>
    <dgm:pt modelId="{263E3387-CC42-4330-A8B4-9DAFC718DBB8}" type="pres">
      <dgm:prSet presAssocID="{0D7F910B-3D3C-4785-8DB1-65E2138E0F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303A5-5601-44DF-931C-5D0060F87575}" type="pres">
      <dgm:prSet presAssocID="{2E069A8B-78D4-4782-9DCB-1C8146E88637}" presName="parentText" presStyleLbl="node1" presStyleIdx="0" presStyleCnt="1" custScaleX="95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4386E-7901-4677-B49C-9E3F697D827F}" type="presOf" srcId="{2E069A8B-78D4-4782-9DCB-1C8146E88637}" destId="{556303A5-5601-44DF-931C-5D0060F87575}" srcOrd="0" destOrd="0" presId="urn:microsoft.com/office/officeart/2005/8/layout/vList2"/>
    <dgm:cxn modelId="{81194FFB-F467-4772-AC7A-B134224DD004}" srcId="{0D7F910B-3D3C-4785-8DB1-65E2138E0F38}" destId="{2E069A8B-78D4-4782-9DCB-1C8146E88637}" srcOrd="0" destOrd="0" parTransId="{C3FCAF1D-6DC8-4C22-91A2-111F744632BC}" sibTransId="{BD2F4EDB-31F2-4B15-8990-2BCBA40CE704}"/>
    <dgm:cxn modelId="{33C32F7E-3306-46C4-9506-A202F4ACF5D0}" type="presOf" srcId="{0D7F910B-3D3C-4785-8DB1-65E2138E0F38}" destId="{263E3387-CC42-4330-A8B4-9DAFC718DBB8}" srcOrd="0" destOrd="0" presId="urn:microsoft.com/office/officeart/2005/8/layout/vList2"/>
    <dgm:cxn modelId="{202A0566-05B3-469F-B79A-3D96ED913A90}" type="presParOf" srcId="{263E3387-CC42-4330-A8B4-9DAFC718DBB8}" destId="{556303A5-5601-44DF-931C-5D0060F875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«Развитие транспортной системы сельского поселения Сентябрьский на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1 </a:t>
          </a:r>
          <a:r>
            <a:rPr lang="ru-RU" sz="1600" b="1" dirty="0" smtClean="0">
              <a:latin typeface="+mn-lt"/>
              <a:cs typeface="Times New Roman" pitchFamily="18" charset="0"/>
            </a:rPr>
            <a:t>500 </a:t>
          </a:r>
          <a:r>
            <a:rPr lang="ru-RU" sz="1600" b="1" dirty="0" smtClean="0">
              <a:latin typeface="+mn-lt"/>
              <a:cs typeface="Times New Roman" pitchFamily="18" charset="0"/>
            </a:rPr>
            <a:t>тыс.руб.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B517FD14-093C-44B4-9121-EC78551FA2D0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Содержание автомобильных дорог местного значения, объектов регулирования дорожного движения, элементов обустройства автомобильных дорог в сумме </a:t>
          </a:r>
          <a:r>
            <a:rPr lang="ru-RU" sz="1400" dirty="0" smtClean="0">
              <a:latin typeface="+mn-lt"/>
              <a:cs typeface="Times New Roman" pitchFamily="18" charset="0"/>
            </a:rPr>
            <a:t>1 500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27BE59DA-67CB-4AA7-875E-89F4773FEB82}" type="parTrans" cxnId="{7F207F5D-CF7A-4ECD-A2FF-B1C1D6B7C59C}">
      <dgm:prSet/>
      <dgm:spPr/>
      <dgm:t>
        <a:bodyPr/>
        <a:lstStyle/>
        <a:p>
          <a:endParaRPr lang="ru-RU"/>
        </a:p>
      </dgm:t>
    </dgm:pt>
    <dgm:pt modelId="{BAFFEA39-6C8A-4740-A411-AFD96A463DC8}" type="sibTrans" cxnId="{7F207F5D-CF7A-4ECD-A2FF-B1C1D6B7C59C}">
      <dgm:prSet/>
      <dgm:spPr/>
      <dgm:t>
        <a:bodyPr/>
        <a:lstStyle/>
        <a:p>
          <a:endParaRPr lang="ru-RU"/>
        </a:p>
      </dgm:t>
    </dgm:pt>
    <dgm:pt modelId="{7F31ADC6-304D-4E3D-BF15-738BEA72937E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Капитальный ремонт и ремонт автомобильных дорог местного значения, объектов регулирования дорожного движения, элементов обустройства автомобильных дорог в сумме </a:t>
          </a:r>
          <a:r>
            <a:rPr lang="ru-RU" sz="1400" dirty="0" smtClean="0">
              <a:latin typeface="+mn-lt"/>
              <a:cs typeface="Times New Roman" pitchFamily="18" charset="0"/>
            </a:rPr>
            <a:t>0 тыс.руб</a:t>
          </a:r>
          <a:r>
            <a:rPr lang="ru-RU" sz="1400" dirty="0" smtClean="0">
              <a:latin typeface="+mn-lt"/>
              <a:cs typeface="Times New Roman" pitchFamily="18" charset="0"/>
            </a:rPr>
            <a:t>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C891715A-E81B-4E7F-9813-A12ED644695C}" type="parTrans" cxnId="{97BD8E71-03C6-4040-926A-95F1E0ED833E}">
      <dgm:prSet/>
      <dgm:spPr/>
      <dgm:t>
        <a:bodyPr/>
        <a:lstStyle/>
        <a:p>
          <a:endParaRPr lang="ru-RU"/>
        </a:p>
      </dgm:t>
    </dgm:pt>
    <dgm:pt modelId="{B9227104-3A00-4F08-8E7C-036DB7B6D3CD}" type="sibTrans" cxnId="{97BD8E71-03C6-4040-926A-95F1E0ED833E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225096" custScaleY="183620" custLinFactNeighborX="0" custLinFactNeighborY="-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B47AE3F3-A266-4101-A9A0-62EB9D0D5F45}" type="pres">
      <dgm:prSet presAssocID="{C891715A-E81B-4E7F-9813-A12ED644695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F55E21-A25A-4469-B837-E3457AB4B7A8}" type="pres">
      <dgm:prSet presAssocID="{7F31ADC6-304D-4E3D-BF15-738BEA72937E}" presName="hierRoot2" presStyleCnt="0"/>
      <dgm:spPr/>
    </dgm:pt>
    <dgm:pt modelId="{07424D11-BEFB-49A5-B210-34437DACA783}" type="pres">
      <dgm:prSet presAssocID="{7F31ADC6-304D-4E3D-BF15-738BEA72937E}" presName="composite2" presStyleCnt="0"/>
      <dgm:spPr/>
    </dgm:pt>
    <dgm:pt modelId="{C3F4A300-3B39-4995-A8D3-A869DEFD70D6}" type="pres">
      <dgm:prSet presAssocID="{7F31ADC6-304D-4E3D-BF15-738BEA72937E}" presName="background2" presStyleLbl="node2" presStyleIdx="0" presStyleCnt="2"/>
      <dgm:spPr/>
    </dgm:pt>
    <dgm:pt modelId="{8BDBD0A8-2265-4B3A-AEE4-808123A8C55E}" type="pres">
      <dgm:prSet presAssocID="{7F31ADC6-304D-4E3D-BF15-738BEA72937E}" presName="text2" presStyleLbl="fgAcc2" presStyleIdx="0" presStyleCnt="2" custScaleX="268004" custScaleY="297825" custLinFactNeighborX="-82234" custLinFactNeighborY="-6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B1191-3F71-4EC0-80DA-CB04CC8EA5E9}" type="pres">
      <dgm:prSet presAssocID="{7F31ADC6-304D-4E3D-BF15-738BEA72937E}" presName="hierChild3" presStyleCnt="0"/>
      <dgm:spPr/>
    </dgm:pt>
    <dgm:pt modelId="{EC9CC2DD-8596-40EB-8E17-0A15E5B3D208}" type="pres">
      <dgm:prSet presAssocID="{27BE59DA-67CB-4AA7-875E-89F4773FEB8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4E65395-26B4-4636-ADC3-1166A2296305}" type="pres">
      <dgm:prSet presAssocID="{B517FD14-093C-44B4-9121-EC78551FA2D0}" presName="hierRoot2" presStyleCnt="0"/>
      <dgm:spPr/>
    </dgm:pt>
    <dgm:pt modelId="{09807D6A-8825-448F-980C-C86211E23A54}" type="pres">
      <dgm:prSet presAssocID="{B517FD14-093C-44B4-9121-EC78551FA2D0}" presName="composite2" presStyleCnt="0"/>
      <dgm:spPr/>
    </dgm:pt>
    <dgm:pt modelId="{2179541A-D4D6-446C-996D-21D6966A13D8}" type="pres">
      <dgm:prSet presAssocID="{B517FD14-093C-44B4-9121-EC78551FA2D0}" presName="background2" presStyleLbl="node2" presStyleIdx="1" presStyleCnt="2"/>
      <dgm:spPr/>
    </dgm:pt>
    <dgm:pt modelId="{4EE9C5C0-55F0-40A2-9A74-70FF0246903B}" type="pres">
      <dgm:prSet presAssocID="{B517FD14-093C-44B4-9121-EC78551FA2D0}" presName="text2" presStyleLbl="fgAcc2" presStyleIdx="1" presStyleCnt="2" custScaleX="272727" custScaleY="297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305A0-39C3-4F08-AA3B-A274E497EF10}" type="pres">
      <dgm:prSet presAssocID="{B517FD14-093C-44B4-9121-EC78551FA2D0}" presName="hierChild3" presStyleCnt="0"/>
      <dgm:spPr/>
    </dgm:pt>
  </dgm:ptLst>
  <dgm:cxnLst>
    <dgm:cxn modelId="{B802096A-0F9C-4592-AFB8-92A60C281A36}" type="presOf" srcId="{27BE59DA-67CB-4AA7-875E-89F4773FEB82}" destId="{EC9CC2DD-8596-40EB-8E17-0A15E5B3D208}" srcOrd="0" destOrd="0" presId="urn:microsoft.com/office/officeart/2005/8/layout/hierarchy1"/>
    <dgm:cxn modelId="{5FFF8DEF-43DB-46F7-9847-E9BD8EEB1801}" type="presOf" srcId="{2C674392-CBD5-4C76-BF01-227F1AA0AD69}" destId="{D2628A35-4810-4F2A-AA81-A6C34C9B5C6E}" srcOrd="0" destOrd="0" presId="urn:microsoft.com/office/officeart/2005/8/layout/hierarchy1"/>
    <dgm:cxn modelId="{1622825F-D7F2-493E-BDEF-4BA4E6A1A053}" type="presOf" srcId="{5D57EE45-8B75-41B3-9FB3-E0E8E466F62E}" destId="{4B5D5855-75B9-4CC6-B2B8-5DC520274244}" srcOrd="0" destOrd="0" presId="urn:microsoft.com/office/officeart/2005/8/layout/hierarchy1"/>
    <dgm:cxn modelId="{E3256118-76CA-4FBC-92E4-4A2D07903CB2}" type="presOf" srcId="{C891715A-E81B-4E7F-9813-A12ED644695C}" destId="{B47AE3F3-A266-4101-A9A0-62EB9D0D5F45}" srcOrd="0" destOrd="0" presId="urn:microsoft.com/office/officeart/2005/8/layout/hierarchy1"/>
    <dgm:cxn modelId="{F12CA8A5-4DEB-4B0E-881C-A10830445940}" type="presOf" srcId="{B517FD14-093C-44B4-9121-EC78551FA2D0}" destId="{4EE9C5C0-55F0-40A2-9A74-70FF0246903B}" srcOrd="0" destOrd="0" presId="urn:microsoft.com/office/officeart/2005/8/layout/hierarchy1"/>
    <dgm:cxn modelId="{97BD8E71-03C6-4040-926A-95F1E0ED833E}" srcId="{5D57EE45-8B75-41B3-9FB3-E0E8E466F62E}" destId="{7F31ADC6-304D-4E3D-BF15-738BEA72937E}" srcOrd="0" destOrd="0" parTransId="{C891715A-E81B-4E7F-9813-A12ED644695C}" sibTransId="{B9227104-3A00-4F08-8E7C-036DB7B6D3CD}"/>
    <dgm:cxn modelId="{7F207F5D-CF7A-4ECD-A2FF-B1C1D6B7C59C}" srcId="{5D57EE45-8B75-41B3-9FB3-E0E8E466F62E}" destId="{B517FD14-093C-44B4-9121-EC78551FA2D0}" srcOrd="1" destOrd="0" parTransId="{27BE59DA-67CB-4AA7-875E-89F4773FEB82}" sibTransId="{BAFFEA39-6C8A-4740-A411-AFD96A463DC8}"/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6429CE63-76F0-46BA-8014-A42BDBFA90DF}" type="presOf" srcId="{7F31ADC6-304D-4E3D-BF15-738BEA72937E}" destId="{8BDBD0A8-2265-4B3A-AEE4-808123A8C55E}" srcOrd="0" destOrd="0" presId="urn:microsoft.com/office/officeart/2005/8/layout/hierarchy1"/>
    <dgm:cxn modelId="{758A294C-A738-4607-82D9-A79BD98281C8}" type="presParOf" srcId="{D2628A35-4810-4F2A-AA81-A6C34C9B5C6E}" destId="{FD85C36A-44E4-4B3B-BE9D-CA7F20331975}" srcOrd="0" destOrd="0" presId="urn:microsoft.com/office/officeart/2005/8/layout/hierarchy1"/>
    <dgm:cxn modelId="{4239CF76-3A03-4B58-A5A9-C042FC79803B}" type="presParOf" srcId="{FD85C36A-44E4-4B3B-BE9D-CA7F20331975}" destId="{934BC73E-C811-447A-9629-F1383D8EDA82}" srcOrd="0" destOrd="0" presId="urn:microsoft.com/office/officeart/2005/8/layout/hierarchy1"/>
    <dgm:cxn modelId="{BBB299BC-B23A-47B3-9B77-82C2A558268B}" type="presParOf" srcId="{934BC73E-C811-447A-9629-F1383D8EDA82}" destId="{0878BBDD-65B9-449B-AEEB-082AA38905BC}" srcOrd="0" destOrd="0" presId="urn:microsoft.com/office/officeart/2005/8/layout/hierarchy1"/>
    <dgm:cxn modelId="{C05BC352-91AA-4D7D-8826-7479E977A3D1}" type="presParOf" srcId="{934BC73E-C811-447A-9629-F1383D8EDA82}" destId="{4B5D5855-75B9-4CC6-B2B8-5DC520274244}" srcOrd="1" destOrd="0" presId="urn:microsoft.com/office/officeart/2005/8/layout/hierarchy1"/>
    <dgm:cxn modelId="{53DC241B-D91D-4AAF-A507-E73CD10A90C4}" type="presParOf" srcId="{FD85C36A-44E4-4B3B-BE9D-CA7F20331975}" destId="{C4FCC390-CE0A-4021-BCCB-A6E06EAD7636}" srcOrd="1" destOrd="0" presId="urn:microsoft.com/office/officeart/2005/8/layout/hierarchy1"/>
    <dgm:cxn modelId="{C5B1FB85-6D66-4891-AC78-2F2D7E44B7AD}" type="presParOf" srcId="{C4FCC390-CE0A-4021-BCCB-A6E06EAD7636}" destId="{B47AE3F3-A266-4101-A9A0-62EB9D0D5F45}" srcOrd="0" destOrd="0" presId="urn:microsoft.com/office/officeart/2005/8/layout/hierarchy1"/>
    <dgm:cxn modelId="{037CDAA7-8154-4B6D-85ED-E19E7B1C04AB}" type="presParOf" srcId="{C4FCC390-CE0A-4021-BCCB-A6E06EAD7636}" destId="{CEF55E21-A25A-4469-B837-E3457AB4B7A8}" srcOrd="1" destOrd="0" presId="urn:microsoft.com/office/officeart/2005/8/layout/hierarchy1"/>
    <dgm:cxn modelId="{1ED60196-A93D-4AE3-A3B3-84A7DB25FB71}" type="presParOf" srcId="{CEF55E21-A25A-4469-B837-E3457AB4B7A8}" destId="{07424D11-BEFB-49A5-B210-34437DACA783}" srcOrd="0" destOrd="0" presId="urn:microsoft.com/office/officeart/2005/8/layout/hierarchy1"/>
    <dgm:cxn modelId="{780248CE-B829-4822-BDF4-3A31E2E1DE64}" type="presParOf" srcId="{07424D11-BEFB-49A5-B210-34437DACA783}" destId="{C3F4A300-3B39-4995-A8D3-A869DEFD70D6}" srcOrd="0" destOrd="0" presId="urn:microsoft.com/office/officeart/2005/8/layout/hierarchy1"/>
    <dgm:cxn modelId="{990AB2A4-D4C5-4F4C-B80E-FC8379A1FB5D}" type="presParOf" srcId="{07424D11-BEFB-49A5-B210-34437DACA783}" destId="{8BDBD0A8-2265-4B3A-AEE4-808123A8C55E}" srcOrd="1" destOrd="0" presId="urn:microsoft.com/office/officeart/2005/8/layout/hierarchy1"/>
    <dgm:cxn modelId="{45B5855E-8685-4C74-B3A6-8734BA8E8C3C}" type="presParOf" srcId="{CEF55E21-A25A-4469-B837-E3457AB4B7A8}" destId="{132B1191-3F71-4EC0-80DA-CB04CC8EA5E9}" srcOrd="1" destOrd="0" presId="urn:microsoft.com/office/officeart/2005/8/layout/hierarchy1"/>
    <dgm:cxn modelId="{9CDADC0D-5800-4201-82E7-BFDA9A80CE7B}" type="presParOf" srcId="{C4FCC390-CE0A-4021-BCCB-A6E06EAD7636}" destId="{EC9CC2DD-8596-40EB-8E17-0A15E5B3D208}" srcOrd="2" destOrd="0" presId="urn:microsoft.com/office/officeart/2005/8/layout/hierarchy1"/>
    <dgm:cxn modelId="{B9218273-7072-40D1-A9B5-71DF1E71D1C3}" type="presParOf" srcId="{C4FCC390-CE0A-4021-BCCB-A6E06EAD7636}" destId="{94E65395-26B4-4636-ADC3-1166A2296305}" srcOrd="3" destOrd="0" presId="urn:microsoft.com/office/officeart/2005/8/layout/hierarchy1"/>
    <dgm:cxn modelId="{027C9C7B-4B53-487F-A4FA-AE09765AF5A0}" type="presParOf" srcId="{94E65395-26B4-4636-ADC3-1166A2296305}" destId="{09807D6A-8825-448F-980C-C86211E23A54}" srcOrd="0" destOrd="0" presId="urn:microsoft.com/office/officeart/2005/8/layout/hierarchy1"/>
    <dgm:cxn modelId="{5969FA6D-992A-4602-BAD4-22963A6FF2AC}" type="presParOf" srcId="{09807D6A-8825-448F-980C-C86211E23A54}" destId="{2179541A-D4D6-446C-996D-21D6966A13D8}" srcOrd="0" destOrd="0" presId="urn:microsoft.com/office/officeart/2005/8/layout/hierarchy1"/>
    <dgm:cxn modelId="{86054A37-5222-499B-93C0-ECBCBC1A2427}" type="presParOf" srcId="{09807D6A-8825-448F-980C-C86211E23A54}" destId="{4EE9C5C0-55F0-40A2-9A74-70FF0246903B}" srcOrd="1" destOrd="0" presId="urn:microsoft.com/office/officeart/2005/8/layout/hierarchy1"/>
    <dgm:cxn modelId="{BC75F951-C6AC-45F5-8D37-C3DBA092F7E3}" type="presParOf" srcId="{94E65395-26B4-4636-ADC3-1166A2296305}" destId="{2EE305A0-39C3-4F08-AA3B-A274E497EF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674392-CBD5-4C76-BF01-227F1AA0AD69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D57EE45-8B75-41B3-9FB3-E0E8E466F6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«Профилактика терроризма, экстремизма, гармонизация межэтнических и межкультурных отношений в сельском поселении Сентябрьский на 2019-2025 годы»</a:t>
          </a:r>
          <a:endParaRPr lang="ru-RU" sz="1600" b="1" dirty="0" smtClean="0">
            <a:latin typeface="+mn-lt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в сумме 5 тыс.руб.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8BC7DFAE-4DF9-4371-8ECB-FEED517397CB}" type="parTrans" cxnId="{9A5DFB9A-FEE5-431B-A031-256555E419C1}">
      <dgm:prSet/>
      <dgm:spPr/>
      <dgm:t>
        <a:bodyPr/>
        <a:lstStyle/>
        <a:p>
          <a:endParaRPr lang="ru-RU"/>
        </a:p>
      </dgm:t>
    </dgm:pt>
    <dgm:pt modelId="{BBFBD956-6DB4-467E-81F0-0E1AD208D2A5}" type="sibTrans" cxnId="{9A5DFB9A-FEE5-431B-A031-256555E419C1}">
      <dgm:prSet/>
      <dgm:spPr/>
      <dgm:t>
        <a:bodyPr/>
        <a:lstStyle/>
        <a:p>
          <a:endParaRPr lang="ru-RU"/>
        </a:p>
      </dgm:t>
    </dgm:pt>
    <dgm:pt modelId="{B517FD14-093C-44B4-9121-EC78551FA2D0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Изготовление печатных памяток по тематике противодействия   экстремизму и терроризму в сумме 5,0 тыс.руб.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27BE59DA-67CB-4AA7-875E-89F4773FEB82}" type="parTrans" cxnId="{7F207F5D-CF7A-4ECD-A2FF-B1C1D6B7C59C}">
      <dgm:prSet/>
      <dgm:spPr/>
      <dgm:t>
        <a:bodyPr/>
        <a:lstStyle/>
        <a:p>
          <a:endParaRPr lang="ru-RU"/>
        </a:p>
      </dgm:t>
    </dgm:pt>
    <dgm:pt modelId="{BAFFEA39-6C8A-4740-A411-AFD96A463DC8}" type="sibTrans" cxnId="{7F207F5D-CF7A-4ECD-A2FF-B1C1D6B7C59C}">
      <dgm:prSet/>
      <dgm:spPr/>
      <dgm:t>
        <a:bodyPr/>
        <a:lstStyle/>
        <a:p>
          <a:endParaRPr lang="ru-RU"/>
        </a:p>
      </dgm:t>
    </dgm:pt>
    <dgm:pt modelId="{7F31ADC6-304D-4E3D-BF15-738BEA72937E}">
      <dgm:prSet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Мероприятие:</a:t>
          </a:r>
        </a:p>
        <a:p>
          <a:r>
            <a:rPr lang="ru-RU" sz="1400" dirty="0" smtClean="0">
              <a:latin typeface="+mn-lt"/>
              <a:cs typeface="Times New Roman" pitchFamily="18" charset="0"/>
            </a:rPr>
            <a:t>Осуществление мониторинга состояния межнациональных и межконфессиональных отношений в поселении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C891715A-E81B-4E7F-9813-A12ED644695C}" type="parTrans" cxnId="{97BD8E71-03C6-4040-926A-95F1E0ED833E}">
      <dgm:prSet/>
      <dgm:spPr/>
      <dgm:t>
        <a:bodyPr/>
        <a:lstStyle/>
        <a:p>
          <a:endParaRPr lang="ru-RU"/>
        </a:p>
      </dgm:t>
    </dgm:pt>
    <dgm:pt modelId="{B9227104-3A00-4F08-8E7C-036DB7B6D3CD}" type="sibTrans" cxnId="{97BD8E71-03C6-4040-926A-95F1E0ED833E}">
      <dgm:prSet/>
      <dgm:spPr/>
      <dgm:t>
        <a:bodyPr/>
        <a:lstStyle/>
        <a:p>
          <a:endParaRPr lang="ru-RU"/>
        </a:p>
      </dgm:t>
    </dgm:pt>
    <dgm:pt modelId="{D2628A35-4810-4F2A-AA81-A6C34C9B5C6E}" type="pres">
      <dgm:prSet presAssocID="{2C674392-CBD5-4C76-BF01-227F1AA0A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85C36A-44E4-4B3B-BE9D-CA7F20331975}" type="pres">
      <dgm:prSet presAssocID="{5D57EE45-8B75-41B3-9FB3-E0E8E466F62E}" presName="hierRoot1" presStyleCnt="0"/>
      <dgm:spPr/>
    </dgm:pt>
    <dgm:pt modelId="{934BC73E-C811-447A-9629-F1383D8EDA82}" type="pres">
      <dgm:prSet presAssocID="{5D57EE45-8B75-41B3-9FB3-E0E8E466F62E}" presName="composite" presStyleCnt="0"/>
      <dgm:spPr/>
    </dgm:pt>
    <dgm:pt modelId="{0878BBDD-65B9-449B-AEEB-082AA38905BC}" type="pres">
      <dgm:prSet presAssocID="{5D57EE45-8B75-41B3-9FB3-E0E8E466F62E}" presName="background" presStyleLbl="node0" presStyleIdx="0" presStyleCnt="1"/>
      <dgm:spPr/>
    </dgm:pt>
    <dgm:pt modelId="{4B5D5855-75B9-4CC6-B2B8-5DC520274244}" type="pres">
      <dgm:prSet presAssocID="{5D57EE45-8B75-41B3-9FB3-E0E8E466F62E}" presName="text" presStyleLbl="fgAcc0" presStyleIdx="0" presStyleCnt="1" custScaleX="359731" custScaleY="232398" custLinFactNeighborX="0" custLinFactNeighborY="-36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CC390-CE0A-4021-BCCB-A6E06EAD7636}" type="pres">
      <dgm:prSet presAssocID="{5D57EE45-8B75-41B3-9FB3-E0E8E466F62E}" presName="hierChild2" presStyleCnt="0"/>
      <dgm:spPr/>
    </dgm:pt>
    <dgm:pt modelId="{B47AE3F3-A266-4101-A9A0-62EB9D0D5F45}" type="pres">
      <dgm:prSet presAssocID="{C891715A-E81B-4E7F-9813-A12ED644695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F55E21-A25A-4469-B837-E3457AB4B7A8}" type="pres">
      <dgm:prSet presAssocID="{7F31ADC6-304D-4E3D-BF15-738BEA72937E}" presName="hierRoot2" presStyleCnt="0"/>
      <dgm:spPr/>
    </dgm:pt>
    <dgm:pt modelId="{07424D11-BEFB-49A5-B210-34437DACA783}" type="pres">
      <dgm:prSet presAssocID="{7F31ADC6-304D-4E3D-BF15-738BEA72937E}" presName="composite2" presStyleCnt="0"/>
      <dgm:spPr/>
    </dgm:pt>
    <dgm:pt modelId="{C3F4A300-3B39-4995-A8D3-A869DEFD70D6}" type="pres">
      <dgm:prSet presAssocID="{7F31ADC6-304D-4E3D-BF15-738BEA72937E}" presName="background2" presStyleLbl="node2" presStyleIdx="0" presStyleCnt="2"/>
      <dgm:spPr/>
    </dgm:pt>
    <dgm:pt modelId="{8BDBD0A8-2265-4B3A-AEE4-808123A8C55E}" type="pres">
      <dgm:prSet presAssocID="{7F31ADC6-304D-4E3D-BF15-738BEA72937E}" presName="text2" presStyleLbl="fgAcc2" presStyleIdx="0" presStyleCnt="2" custScaleX="268004" custScaleY="297825" custLinFactNeighborX="-82234" custLinFactNeighborY="-6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B1191-3F71-4EC0-80DA-CB04CC8EA5E9}" type="pres">
      <dgm:prSet presAssocID="{7F31ADC6-304D-4E3D-BF15-738BEA72937E}" presName="hierChild3" presStyleCnt="0"/>
      <dgm:spPr/>
    </dgm:pt>
    <dgm:pt modelId="{EC9CC2DD-8596-40EB-8E17-0A15E5B3D208}" type="pres">
      <dgm:prSet presAssocID="{27BE59DA-67CB-4AA7-875E-89F4773FEB8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4E65395-26B4-4636-ADC3-1166A2296305}" type="pres">
      <dgm:prSet presAssocID="{B517FD14-093C-44B4-9121-EC78551FA2D0}" presName="hierRoot2" presStyleCnt="0"/>
      <dgm:spPr/>
    </dgm:pt>
    <dgm:pt modelId="{09807D6A-8825-448F-980C-C86211E23A54}" type="pres">
      <dgm:prSet presAssocID="{B517FD14-093C-44B4-9121-EC78551FA2D0}" presName="composite2" presStyleCnt="0"/>
      <dgm:spPr/>
    </dgm:pt>
    <dgm:pt modelId="{2179541A-D4D6-446C-996D-21D6966A13D8}" type="pres">
      <dgm:prSet presAssocID="{B517FD14-093C-44B4-9121-EC78551FA2D0}" presName="background2" presStyleLbl="node2" presStyleIdx="1" presStyleCnt="2"/>
      <dgm:spPr/>
    </dgm:pt>
    <dgm:pt modelId="{4EE9C5C0-55F0-40A2-9A74-70FF0246903B}" type="pres">
      <dgm:prSet presAssocID="{B517FD14-093C-44B4-9121-EC78551FA2D0}" presName="text2" presStyleLbl="fgAcc2" presStyleIdx="1" presStyleCnt="2" custScaleX="272727" custScaleY="297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305A0-39C3-4F08-AA3B-A274E497EF10}" type="pres">
      <dgm:prSet presAssocID="{B517FD14-093C-44B4-9121-EC78551FA2D0}" presName="hierChild3" presStyleCnt="0"/>
      <dgm:spPr/>
    </dgm:pt>
  </dgm:ptLst>
  <dgm:cxnLst>
    <dgm:cxn modelId="{D49960EE-7EEE-4C7C-BBC0-19E88358917A}" type="presOf" srcId="{C891715A-E81B-4E7F-9813-A12ED644695C}" destId="{B47AE3F3-A266-4101-A9A0-62EB9D0D5F45}" srcOrd="0" destOrd="0" presId="urn:microsoft.com/office/officeart/2005/8/layout/hierarchy1"/>
    <dgm:cxn modelId="{908C624D-4D62-4ABB-840E-AC22754B4C82}" type="presOf" srcId="{B517FD14-093C-44B4-9121-EC78551FA2D0}" destId="{4EE9C5C0-55F0-40A2-9A74-70FF0246903B}" srcOrd="0" destOrd="0" presId="urn:microsoft.com/office/officeart/2005/8/layout/hierarchy1"/>
    <dgm:cxn modelId="{1D2DD61F-FB68-449E-82A1-EE3ABC00C59E}" type="presOf" srcId="{7F31ADC6-304D-4E3D-BF15-738BEA72937E}" destId="{8BDBD0A8-2265-4B3A-AEE4-808123A8C55E}" srcOrd="0" destOrd="0" presId="urn:microsoft.com/office/officeart/2005/8/layout/hierarchy1"/>
    <dgm:cxn modelId="{9A5DFB9A-FEE5-431B-A031-256555E419C1}" srcId="{2C674392-CBD5-4C76-BF01-227F1AA0AD69}" destId="{5D57EE45-8B75-41B3-9FB3-E0E8E466F62E}" srcOrd="0" destOrd="0" parTransId="{8BC7DFAE-4DF9-4371-8ECB-FEED517397CB}" sibTransId="{BBFBD956-6DB4-467E-81F0-0E1AD208D2A5}"/>
    <dgm:cxn modelId="{995CDC16-C6D5-4BA4-9713-9ACA7F5C2F2C}" type="presOf" srcId="{27BE59DA-67CB-4AA7-875E-89F4773FEB82}" destId="{EC9CC2DD-8596-40EB-8E17-0A15E5B3D208}" srcOrd="0" destOrd="0" presId="urn:microsoft.com/office/officeart/2005/8/layout/hierarchy1"/>
    <dgm:cxn modelId="{7F207F5D-CF7A-4ECD-A2FF-B1C1D6B7C59C}" srcId="{5D57EE45-8B75-41B3-9FB3-E0E8E466F62E}" destId="{B517FD14-093C-44B4-9121-EC78551FA2D0}" srcOrd="1" destOrd="0" parTransId="{27BE59DA-67CB-4AA7-875E-89F4773FEB82}" sibTransId="{BAFFEA39-6C8A-4740-A411-AFD96A463DC8}"/>
    <dgm:cxn modelId="{89079DD6-E319-40A1-9ED9-2F6756DF1F56}" type="presOf" srcId="{5D57EE45-8B75-41B3-9FB3-E0E8E466F62E}" destId="{4B5D5855-75B9-4CC6-B2B8-5DC520274244}" srcOrd="0" destOrd="0" presId="urn:microsoft.com/office/officeart/2005/8/layout/hierarchy1"/>
    <dgm:cxn modelId="{97BD8E71-03C6-4040-926A-95F1E0ED833E}" srcId="{5D57EE45-8B75-41B3-9FB3-E0E8E466F62E}" destId="{7F31ADC6-304D-4E3D-BF15-738BEA72937E}" srcOrd="0" destOrd="0" parTransId="{C891715A-E81B-4E7F-9813-A12ED644695C}" sibTransId="{B9227104-3A00-4F08-8E7C-036DB7B6D3CD}"/>
    <dgm:cxn modelId="{5826092B-3D58-42EA-8218-6437115DAC83}" type="presOf" srcId="{2C674392-CBD5-4C76-BF01-227F1AA0AD69}" destId="{D2628A35-4810-4F2A-AA81-A6C34C9B5C6E}" srcOrd="0" destOrd="0" presId="urn:microsoft.com/office/officeart/2005/8/layout/hierarchy1"/>
    <dgm:cxn modelId="{11BE2216-45E5-4E43-BC45-9452CB4996F8}" type="presParOf" srcId="{D2628A35-4810-4F2A-AA81-A6C34C9B5C6E}" destId="{FD85C36A-44E4-4B3B-BE9D-CA7F20331975}" srcOrd="0" destOrd="0" presId="urn:microsoft.com/office/officeart/2005/8/layout/hierarchy1"/>
    <dgm:cxn modelId="{501CD668-FEBC-4127-A6E8-4CACF85312CD}" type="presParOf" srcId="{FD85C36A-44E4-4B3B-BE9D-CA7F20331975}" destId="{934BC73E-C811-447A-9629-F1383D8EDA82}" srcOrd="0" destOrd="0" presId="urn:microsoft.com/office/officeart/2005/8/layout/hierarchy1"/>
    <dgm:cxn modelId="{A890DE15-CFB9-4D1F-BE03-AB24E0889493}" type="presParOf" srcId="{934BC73E-C811-447A-9629-F1383D8EDA82}" destId="{0878BBDD-65B9-449B-AEEB-082AA38905BC}" srcOrd="0" destOrd="0" presId="urn:microsoft.com/office/officeart/2005/8/layout/hierarchy1"/>
    <dgm:cxn modelId="{640D6C73-B291-4A18-BE35-8EF76C12731A}" type="presParOf" srcId="{934BC73E-C811-447A-9629-F1383D8EDA82}" destId="{4B5D5855-75B9-4CC6-B2B8-5DC520274244}" srcOrd="1" destOrd="0" presId="urn:microsoft.com/office/officeart/2005/8/layout/hierarchy1"/>
    <dgm:cxn modelId="{18E368BC-99A1-4018-B207-6D3D8F1DA20D}" type="presParOf" srcId="{FD85C36A-44E4-4B3B-BE9D-CA7F20331975}" destId="{C4FCC390-CE0A-4021-BCCB-A6E06EAD7636}" srcOrd="1" destOrd="0" presId="urn:microsoft.com/office/officeart/2005/8/layout/hierarchy1"/>
    <dgm:cxn modelId="{10B57B30-F230-4E22-802E-3A81D9F94370}" type="presParOf" srcId="{C4FCC390-CE0A-4021-BCCB-A6E06EAD7636}" destId="{B47AE3F3-A266-4101-A9A0-62EB9D0D5F45}" srcOrd="0" destOrd="0" presId="urn:microsoft.com/office/officeart/2005/8/layout/hierarchy1"/>
    <dgm:cxn modelId="{586BCAE0-2F82-4EC7-8C18-FF743072B514}" type="presParOf" srcId="{C4FCC390-CE0A-4021-BCCB-A6E06EAD7636}" destId="{CEF55E21-A25A-4469-B837-E3457AB4B7A8}" srcOrd="1" destOrd="0" presId="urn:microsoft.com/office/officeart/2005/8/layout/hierarchy1"/>
    <dgm:cxn modelId="{0DE640BC-B1BF-4D60-A93D-3D5C1359B85C}" type="presParOf" srcId="{CEF55E21-A25A-4469-B837-E3457AB4B7A8}" destId="{07424D11-BEFB-49A5-B210-34437DACA783}" srcOrd="0" destOrd="0" presId="urn:microsoft.com/office/officeart/2005/8/layout/hierarchy1"/>
    <dgm:cxn modelId="{3D8858DF-2286-44A6-9EE9-D3EF23D67C4C}" type="presParOf" srcId="{07424D11-BEFB-49A5-B210-34437DACA783}" destId="{C3F4A300-3B39-4995-A8D3-A869DEFD70D6}" srcOrd="0" destOrd="0" presId="urn:microsoft.com/office/officeart/2005/8/layout/hierarchy1"/>
    <dgm:cxn modelId="{73419A83-B7CA-40A4-8590-F24DE553510E}" type="presParOf" srcId="{07424D11-BEFB-49A5-B210-34437DACA783}" destId="{8BDBD0A8-2265-4B3A-AEE4-808123A8C55E}" srcOrd="1" destOrd="0" presId="urn:microsoft.com/office/officeart/2005/8/layout/hierarchy1"/>
    <dgm:cxn modelId="{2B21C4AD-B226-459B-AF6C-6C79D5C81615}" type="presParOf" srcId="{CEF55E21-A25A-4469-B837-E3457AB4B7A8}" destId="{132B1191-3F71-4EC0-80DA-CB04CC8EA5E9}" srcOrd="1" destOrd="0" presId="urn:microsoft.com/office/officeart/2005/8/layout/hierarchy1"/>
    <dgm:cxn modelId="{41375B4F-63FD-415E-904D-351FECA758CC}" type="presParOf" srcId="{C4FCC390-CE0A-4021-BCCB-A6E06EAD7636}" destId="{EC9CC2DD-8596-40EB-8E17-0A15E5B3D208}" srcOrd="2" destOrd="0" presId="urn:microsoft.com/office/officeart/2005/8/layout/hierarchy1"/>
    <dgm:cxn modelId="{13BC5A79-0C51-4C5C-AE3F-1CE7EE008099}" type="presParOf" srcId="{C4FCC390-CE0A-4021-BCCB-A6E06EAD7636}" destId="{94E65395-26B4-4636-ADC3-1166A2296305}" srcOrd="3" destOrd="0" presId="urn:microsoft.com/office/officeart/2005/8/layout/hierarchy1"/>
    <dgm:cxn modelId="{D80E1AEE-E6B7-4413-AFED-5CB7629087C2}" type="presParOf" srcId="{94E65395-26B4-4636-ADC3-1166A2296305}" destId="{09807D6A-8825-448F-980C-C86211E23A54}" srcOrd="0" destOrd="0" presId="urn:microsoft.com/office/officeart/2005/8/layout/hierarchy1"/>
    <dgm:cxn modelId="{B5D24442-5867-4B6D-A056-510870E86C3F}" type="presParOf" srcId="{09807D6A-8825-448F-980C-C86211E23A54}" destId="{2179541A-D4D6-446C-996D-21D6966A13D8}" srcOrd="0" destOrd="0" presId="urn:microsoft.com/office/officeart/2005/8/layout/hierarchy1"/>
    <dgm:cxn modelId="{951FA5C2-7109-4B95-B622-CC288129DDE4}" type="presParOf" srcId="{09807D6A-8825-448F-980C-C86211E23A54}" destId="{4EE9C5C0-55F0-40A2-9A74-70FF0246903B}" srcOrd="1" destOrd="0" presId="urn:microsoft.com/office/officeart/2005/8/layout/hierarchy1"/>
    <dgm:cxn modelId="{5E17F3D7-26E6-4F24-8EF7-C2FF12BCD4DA}" type="presParOf" srcId="{94E65395-26B4-4636-ADC3-1166A2296305}" destId="{2EE305A0-39C3-4F08-AA3B-A274E497EF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BA1A0-DA99-4FD8-8F32-213D9264E597}">
      <dsp:nvSpPr>
        <dsp:cNvPr id="0" name=""/>
        <dsp:cNvSpPr/>
      </dsp:nvSpPr>
      <dsp:spPr>
        <a:xfrm>
          <a:off x="0" y="9181"/>
          <a:ext cx="4572032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Сохранение и развитие налогового потенциала на территории сельского поселения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1" y="35682"/>
        <a:ext cx="4519030" cy="489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C2DD-8596-40EB-8E17-0A15E5B3D208}">
      <dsp:nvSpPr>
        <dsp:cNvPr id="0" name=""/>
        <dsp:cNvSpPr/>
      </dsp:nvSpPr>
      <dsp:spPr>
        <a:xfrm>
          <a:off x="4061714" y="1503076"/>
          <a:ext cx="2056862" cy="56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237"/>
              </a:lnTo>
              <a:lnTo>
                <a:pt x="2056862" y="431237"/>
              </a:lnTo>
              <a:lnTo>
                <a:pt x="2056862" y="562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AE3F3-A266-4101-A9A0-62EB9D0D5F45}">
      <dsp:nvSpPr>
        <dsp:cNvPr id="0" name=""/>
        <dsp:cNvSpPr/>
      </dsp:nvSpPr>
      <dsp:spPr>
        <a:xfrm>
          <a:off x="1741880" y="1503076"/>
          <a:ext cx="2319834" cy="507542"/>
        </a:xfrm>
        <a:custGeom>
          <a:avLst/>
          <a:gdLst/>
          <a:ahLst/>
          <a:cxnLst/>
          <a:rect l="0" t="0" r="0" b="0"/>
          <a:pathLst>
            <a:path>
              <a:moveTo>
                <a:pt x="2319834" y="0"/>
              </a:moveTo>
              <a:lnTo>
                <a:pt x="2319834" y="376234"/>
              </a:lnTo>
              <a:lnTo>
                <a:pt x="0" y="376234"/>
              </a:lnTo>
              <a:lnTo>
                <a:pt x="0" y="507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800199" y="-149616"/>
          <a:ext cx="4523030" cy="1652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1957690" y="0"/>
          <a:ext cx="4523030" cy="16526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«Профилактика правонарушений в отдельных сферах жизнедеятельности граждан в сельском поселении Сентябрьский на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267,21840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тыс.руб.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2006096" y="48406"/>
        <a:ext cx="4426218" cy="1555881"/>
      </dsp:txXfrm>
    </dsp:sp>
    <dsp:sp modelId="{C3F4A300-3B39-4995-A8D3-A869DEFD70D6}">
      <dsp:nvSpPr>
        <dsp:cNvPr id="0" name=""/>
        <dsp:cNvSpPr/>
      </dsp:nvSpPr>
      <dsp:spPr>
        <a:xfrm>
          <a:off x="-157491" y="2010619"/>
          <a:ext cx="3798742" cy="2680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BD0A8-2265-4B3A-AEE4-808123A8C55E}">
      <dsp:nvSpPr>
        <dsp:cNvPr id="0" name=""/>
        <dsp:cNvSpPr/>
      </dsp:nvSpPr>
      <dsp:spPr>
        <a:xfrm>
          <a:off x="0" y="2160236"/>
          <a:ext cx="3798742" cy="26806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условий для деятельности добровольных формирований населения по охране общественного порядка на территории сельского поселения Сентябрьский. Стимулирование народной дружины поселения</a:t>
          </a:r>
          <a:r>
            <a:rPr lang="ru-RU" sz="1400" kern="1200" dirty="0" smtClean="0">
              <a:latin typeface="+mn-lt"/>
              <a:cs typeface="Times New Roman" pitchFamily="18" charset="0"/>
            </a:rPr>
            <a:t> 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27,21840 </a:t>
          </a:r>
          <a:r>
            <a:rPr lang="ru-RU" sz="1400" kern="1200" dirty="0" smtClean="0">
              <a:latin typeface="+mn-lt"/>
              <a:cs typeface="Times New Roman" pitchFamily="18" charset="0"/>
            </a:rPr>
            <a:t>тыс.руб.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78512" y="2238748"/>
        <a:ext cx="3641718" cy="2523585"/>
      </dsp:txXfrm>
    </dsp:sp>
    <dsp:sp modelId="{2179541A-D4D6-446C-996D-21D6966A13D8}">
      <dsp:nvSpPr>
        <dsp:cNvPr id="0" name=""/>
        <dsp:cNvSpPr/>
      </dsp:nvSpPr>
      <dsp:spPr>
        <a:xfrm>
          <a:off x="4185733" y="2065622"/>
          <a:ext cx="3865687" cy="2680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C5C0-55F0-40A2-9A74-70FF0246903B}">
      <dsp:nvSpPr>
        <dsp:cNvPr id="0" name=""/>
        <dsp:cNvSpPr/>
      </dsp:nvSpPr>
      <dsp:spPr>
        <a:xfrm>
          <a:off x="4343224" y="2215239"/>
          <a:ext cx="3865687" cy="26806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функционирования и развития систем видеонаблюдения в сфере общественного порядка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</a:t>
          </a:r>
          <a:r>
            <a:rPr lang="ru-RU" sz="1400" kern="12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240 </a:t>
          </a:r>
          <a:r>
            <a:rPr lang="ru-RU" sz="1400" kern="1200" dirty="0" smtClean="0">
              <a:latin typeface="+mn-lt"/>
              <a:cs typeface="Times New Roman" pitchFamily="18" charset="0"/>
            </a:rPr>
            <a:t>тыс.руб.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4421736" y="2293751"/>
        <a:ext cx="3708663" cy="25235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50CD-1336-41ED-885D-B7A2D00FE9D2}">
      <dsp:nvSpPr>
        <dsp:cNvPr id="0" name=""/>
        <dsp:cNvSpPr/>
      </dsp:nvSpPr>
      <dsp:spPr>
        <a:xfrm>
          <a:off x="4085989" y="1517265"/>
          <a:ext cx="91440" cy="952139"/>
        </a:xfrm>
        <a:custGeom>
          <a:avLst/>
          <a:gdLst/>
          <a:ahLst/>
          <a:cxnLst/>
          <a:rect l="0" t="0" r="0" b="0"/>
          <a:pathLst>
            <a:path>
              <a:moveTo>
                <a:pt x="71340" y="0"/>
              </a:moveTo>
              <a:lnTo>
                <a:pt x="71340" y="720353"/>
              </a:lnTo>
              <a:lnTo>
                <a:pt x="45720" y="720353"/>
              </a:lnTo>
              <a:lnTo>
                <a:pt x="45720" y="952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407062" y="-220368"/>
          <a:ext cx="5500535" cy="17376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1685067" y="43736"/>
          <a:ext cx="5500535" cy="17376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«Развитие информационной среды и поддержание в рабочем состоянии средств вычислительной техники муниципальных учреждений сельского поселения Сентябрьский на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1 000 тыс.руб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1735961" y="94630"/>
        <a:ext cx="5398747" cy="1635846"/>
      </dsp:txXfrm>
    </dsp:sp>
    <dsp:sp modelId="{7BC3DA15-FABE-49AD-8D54-D880B1F1C8E9}">
      <dsp:nvSpPr>
        <dsp:cNvPr id="0" name=""/>
        <dsp:cNvSpPr/>
      </dsp:nvSpPr>
      <dsp:spPr>
        <a:xfrm>
          <a:off x="1234159" y="2469405"/>
          <a:ext cx="5795101" cy="2163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4433-9CC8-412A-9C9D-ABC28EBAF544}">
      <dsp:nvSpPr>
        <dsp:cNvPr id="0" name=""/>
        <dsp:cNvSpPr/>
      </dsp:nvSpPr>
      <dsp:spPr>
        <a:xfrm>
          <a:off x="1512163" y="2733509"/>
          <a:ext cx="5795101" cy="21630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Приобретение, замена, содержание и обслуживание  информационных ресурсов.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Обеспечение  доступом к сети Интернет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сумме 1 </a:t>
          </a:r>
          <a:r>
            <a:rPr lang="ru-RU" sz="1400" kern="1200" dirty="0" smtClean="0">
              <a:latin typeface="+mn-lt"/>
              <a:cs typeface="Times New Roman" pitchFamily="18" charset="0"/>
            </a:rPr>
            <a:t>000 </a:t>
          </a:r>
          <a:r>
            <a:rPr lang="ru-RU" sz="1400" kern="1200" dirty="0" smtClean="0">
              <a:latin typeface="+mn-lt"/>
              <a:cs typeface="Times New Roman" pitchFamily="18" charset="0"/>
            </a:rPr>
            <a:t>тыс.руб.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1575516" y="2796862"/>
        <a:ext cx="5668395" cy="20363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AE3F3-A266-4101-A9A0-62EB9D0D5F45}">
      <dsp:nvSpPr>
        <dsp:cNvPr id="0" name=""/>
        <dsp:cNvSpPr/>
      </dsp:nvSpPr>
      <dsp:spPr>
        <a:xfrm>
          <a:off x="4182224" y="1440475"/>
          <a:ext cx="2605762" cy="540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95"/>
              </a:lnTo>
              <a:lnTo>
                <a:pt x="2605762" y="414895"/>
              </a:lnTo>
              <a:lnTo>
                <a:pt x="2605762" y="540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A6174-98C1-4B1B-9021-168EF6CC7990}">
      <dsp:nvSpPr>
        <dsp:cNvPr id="0" name=""/>
        <dsp:cNvSpPr/>
      </dsp:nvSpPr>
      <dsp:spPr>
        <a:xfrm>
          <a:off x="4182224" y="1440475"/>
          <a:ext cx="809633" cy="540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95"/>
              </a:lnTo>
              <a:lnTo>
                <a:pt x="809633" y="414895"/>
              </a:lnTo>
              <a:lnTo>
                <a:pt x="809633" y="540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72AA1-BB58-4CBB-99F9-B7F2639787C1}">
      <dsp:nvSpPr>
        <dsp:cNvPr id="0" name=""/>
        <dsp:cNvSpPr/>
      </dsp:nvSpPr>
      <dsp:spPr>
        <a:xfrm>
          <a:off x="3216219" y="1440475"/>
          <a:ext cx="966004" cy="540735"/>
        </a:xfrm>
        <a:custGeom>
          <a:avLst/>
          <a:gdLst/>
          <a:ahLst/>
          <a:cxnLst/>
          <a:rect l="0" t="0" r="0" b="0"/>
          <a:pathLst>
            <a:path>
              <a:moveTo>
                <a:pt x="966004" y="0"/>
              </a:moveTo>
              <a:lnTo>
                <a:pt x="966004" y="414895"/>
              </a:lnTo>
              <a:lnTo>
                <a:pt x="0" y="414895"/>
              </a:lnTo>
              <a:lnTo>
                <a:pt x="0" y="540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E50CD-1336-41ED-885D-B7A2D00FE9D2}">
      <dsp:nvSpPr>
        <dsp:cNvPr id="0" name=""/>
        <dsp:cNvSpPr/>
      </dsp:nvSpPr>
      <dsp:spPr>
        <a:xfrm>
          <a:off x="1278655" y="1440475"/>
          <a:ext cx="2903568" cy="549550"/>
        </a:xfrm>
        <a:custGeom>
          <a:avLst/>
          <a:gdLst/>
          <a:ahLst/>
          <a:cxnLst/>
          <a:rect l="0" t="0" r="0" b="0"/>
          <a:pathLst>
            <a:path>
              <a:moveTo>
                <a:pt x="2903568" y="0"/>
              </a:moveTo>
              <a:lnTo>
                <a:pt x="2903568" y="423711"/>
              </a:lnTo>
              <a:lnTo>
                <a:pt x="0" y="423711"/>
              </a:lnTo>
              <a:lnTo>
                <a:pt x="0" y="549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549407" y="-143385"/>
          <a:ext cx="5265634" cy="1583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1700338" y="0"/>
          <a:ext cx="5265634" cy="15838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«Формирование современной городской среды в муниципальном образовании сельское поселение Сентябрьский на 2018-2022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5 518,32623 тыс.руб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1746728" y="46390"/>
        <a:ext cx="5172854" cy="1491080"/>
      </dsp:txXfrm>
    </dsp:sp>
    <dsp:sp modelId="{7BC3DA15-FABE-49AD-8D54-D880B1F1C8E9}">
      <dsp:nvSpPr>
        <dsp:cNvPr id="0" name=""/>
        <dsp:cNvSpPr/>
      </dsp:nvSpPr>
      <dsp:spPr>
        <a:xfrm>
          <a:off x="599462" y="1990025"/>
          <a:ext cx="1358386" cy="2551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4433-9CC8-412A-9C9D-ABC28EBAF544}">
      <dsp:nvSpPr>
        <dsp:cNvPr id="0" name=""/>
        <dsp:cNvSpPr/>
      </dsp:nvSpPr>
      <dsp:spPr>
        <a:xfrm>
          <a:off x="750394" y="2133411"/>
          <a:ext cx="1358386" cy="25513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Реализация проектов "Народный бюджет" 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3 336,23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790180" y="2173197"/>
        <a:ext cx="1278814" cy="2471752"/>
      </dsp:txXfrm>
    </dsp:sp>
    <dsp:sp modelId="{82FBD90B-A763-478C-8ABF-43EE3B15E9BA}">
      <dsp:nvSpPr>
        <dsp:cNvPr id="0" name=""/>
        <dsp:cNvSpPr/>
      </dsp:nvSpPr>
      <dsp:spPr>
        <a:xfrm>
          <a:off x="2489578" y="1981210"/>
          <a:ext cx="1453282" cy="256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57D79-5C7D-4EA3-BB77-4BE6C2304A5A}">
      <dsp:nvSpPr>
        <dsp:cNvPr id="0" name=""/>
        <dsp:cNvSpPr/>
      </dsp:nvSpPr>
      <dsp:spPr>
        <a:xfrm>
          <a:off x="2640510" y="2124595"/>
          <a:ext cx="1453282" cy="25689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Комплексное благоустройство территории поселения в </a:t>
          </a:r>
          <a:r>
            <a:rPr lang="ru-RU" sz="1400" kern="12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1 786,07584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2683075" y="2167160"/>
        <a:ext cx="1368152" cy="2483834"/>
      </dsp:txXfrm>
    </dsp:sp>
    <dsp:sp modelId="{2DAE4693-5640-4634-9098-894F062F4751}">
      <dsp:nvSpPr>
        <dsp:cNvPr id="0" name=""/>
        <dsp:cNvSpPr/>
      </dsp:nvSpPr>
      <dsp:spPr>
        <a:xfrm>
          <a:off x="4244724" y="1981210"/>
          <a:ext cx="1494265" cy="2523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0326F-D8C5-4FB1-B20E-9C7089D4D58A}">
      <dsp:nvSpPr>
        <dsp:cNvPr id="0" name=""/>
        <dsp:cNvSpPr/>
      </dsp:nvSpPr>
      <dsp:spPr>
        <a:xfrm>
          <a:off x="4395656" y="2124595"/>
          <a:ext cx="1494265" cy="2523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Организация деятельности по обращению с отходами производства и потребления в </a:t>
          </a:r>
          <a:r>
            <a:rPr lang="ru-RU" sz="1400" kern="12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0,73847 тыс.руб.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4439422" y="2168361"/>
        <a:ext cx="1406733" cy="2436311"/>
      </dsp:txXfrm>
    </dsp:sp>
    <dsp:sp modelId="{C3F4A300-3B39-4995-A8D3-A869DEFD70D6}">
      <dsp:nvSpPr>
        <dsp:cNvPr id="0" name=""/>
        <dsp:cNvSpPr/>
      </dsp:nvSpPr>
      <dsp:spPr>
        <a:xfrm>
          <a:off x="6040853" y="1981210"/>
          <a:ext cx="1494265" cy="256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BD0A8-2265-4B3A-AEE4-808123A8C55E}">
      <dsp:nvSpPr>
        <dsp:cNvPr id="0" name=""/>
        <dsp:cNvSpPr/>
      </dsp:nvSpPr>
      <dsp:spPr>
        <a:xfrm>
          <a:off x="6191785" y="2124595"/>
          <a:ext cx="1494265" cy="25689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Федеральный проект "Формирование комфортной городской среды"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395,28192 </a:t>
          </a:r>
          <a:r>
            <a:rPr lang="ru-RU" sz="1400" kern="1200" dirty="0" smtClean="0">
              <a:latin typeface="+mn-lt"/>
              <a:cs typeface="Times New Roman" pitchFamily="18" charset="0"/>
            </a:rPr>
            <a:t>тыс.руб.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6235551" y="2168361"/>
        <a:ext cx="1406733" cy="2481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50CD-1336-41ED-885D-B7A2D00FE9D2}">
      <dsp:nvSpPr>
        <dsp:cNvPr id="0" name=""/>
        <dsp:cNvSpPr/>
      </dsp:nvSpPr>
      <dsp:spPr>
        <a:xfrm>
          <a:off x="4067670" y="1584368"/>
          <a:ext cx="91440" cy="878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8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624251" y="-233449"/>
          <a:ext cx="4978279" cy="181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1869987" y="0"/>
          <a:ext cx="4978279" cy="18178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«Развитие молодежной политики в сельском поселении Сентябрьский на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100 тыс.руб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1923229" y="53242"/>
        <a:ext cx="4871795" cy="1711333"/>
      </dsp:txXfrm>
    </dsp:sp>
    <dsp:sp modelId="{7BC3DA15-FABE-49AD-8D54-D880B1F1C8E9}">
      <dsp:nvSpPr>
        <dsp:cNvPr id="0" name=""/>
        <dsp:cNvSpPr/>
      </dsp:nvSpPr>
      <dsp:spPr>
        <a:xfrm>
          <a:off x="1621409" y="2463138"/>
          <a:ext cx="4983963" cy="18272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4433-9CC8-412A-9C9D-ABC28EBAF544}">
      <dsp:nvSpPr>
        <dsp:cNvPr id="0" name=""/>
        <dsp:cNvSpPr/>
      </dsp:nvSpPr>
      <dsp:spPr>
        <a:xfrm>
          <a:off x="1867145" y="2696587"/>
          <a:ext cx="4983963" cy="18272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Организация мероприятий в молодежной среде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100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 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1920664" y="2750106"/>
        <a:ext cx="4876925" cy="17202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50CD-1336-41ED-885D-B7A2D00FE9D2}">
      <dsp:nvSpPr>
        <dsp:cNvPr id="0" name=""/>
        <dsp:cNvSpPr/>
      </dsp:nvSpPr>
      <dsp:spPr>
        <a:xfrm>
          <a:off x="4076979" y="1917375"/>
          <a:ext cx="91440" cy="776191"/>
        </a:xfrm>
        <a:custGeom>
          <a:avLst/>
          <a:gdLst/>
          <a:ahLst/>
          <a:cxnLst/>
          <a:rect l="0" t="0" r="0" b="0"/>
          <a:pathLst>
            <a:path>
              <a:moveTo>
                <a:pt x="94798" y="0"/>
              </a:moveTo>
              <a:lnTo>
                <a:pt x="94798" y="586830"/>
              </a:lnTo>
              <a:lnTo>
                <a:pt x="45720" y="586830"/>
              </a:lnTo>
              <a:lnTo>
                <a:pt x="45720" y="7761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924906" y="-181602"/>
          <a:ext cx="4493741" cy="20989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2152026" y="34161"/>
          <a:ext cx="4493741" cy="20989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«Управление имуществом в сельском поселении Сентябрьский на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770 тыс.руб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2213503" y="95638"/>
        <a:ext cx="4370787" cy="1976024"/>
      </dsp:txXfrm>
    </dsp:sp>
    <dsp:sp modelId="{7BC3DA15-FABE-49AD-8D54-D880B1F1C8E9}">
      <dsp:nvSpPr>
        <dsp:cNvPr id="0" name=""/>
        <dsp:cNvSpPr/>
      </dsp:nvSpPr>
      <dsp:spPr>
        <a:xfrm>
          <a:off x="1861111" y="2693567"/>
          <a:ext cx="4523176" cy="1616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4433-9CC8-412A-9C9D-ABC28EBAF544}">
      <dsp:nvSpPr>
        <dsp:cNvPr id="0" name=""/>
        <dsp:cNvSpPr/>
      </dsp:nvSpPr>
      <dsp:spPr>
        <a:xfrm>
          <a:off x="2088230" y="2909331"/>
          <a:ext cx="4523176" cy="16165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Управление и распоряжение муниципальным имуществом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770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2135576" y="2956677"/>
        <a:ext cx="4428484" cy="15218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50CD-1336-41ED-885D-B7A2D00FE9D2}">
      <dsp:nvSpPr>
        <dsp:cNvPr id="0" name=""/>
        <dsp:cNvSpPr/>
      </dsp:nvSpPr>
      <dsp:spPr>
        <a:xfrm>
          <a:off x="4067670" y="1584368"/>
          <a:ext cx="91440" cy="878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8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624251" y="-233449"/>
          <a:ext cx="4978279" cy="1817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1869987" y="0"/>
          <a:ext cx="4978279" cy="18178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«Защита населения и территорий от чрезвычайных ситуаций, обеспечение пожарной безопасности на территории сельского поселения Сентябрьский на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100 тыс.руб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1923229" y="53242"/>
        <a:ext cx="4871795" cy="1711333"/>
      </dsp:txXfrm>
    </dsp:sp>
    <dsp:sp modelId="{7BC3DA15-FABE-49AD-8D54-D880B1F1C8E9}">
      <dsp:nvSpPr>
        <dsp:cNvPr id="0" name=""/>
        <dsp:cNvSpPr/>
      </dsp:nvSpPr>
      <dsp:spPr>
        <a:xfrm>
          <a:off x="1621409" y="2463138"/>
          <a:ext cx="4983963" cy="18272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4433-9CC8-412A-9C9D-ABC28EBAF544}">
      <dsp:nvSpPr>
        <dsp:cNvPr id="0" name=""/>
        <dsp:cNvSpPr/>
      </dsp:nvSpPr>
      <dsp:spPr>
        <a:xfrm>
          <a:off x="1867145" y="2696587"/>
          <a:ext cx="4983963" cy="18272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Обеспечение пожарной безопасности на территории с.п.Сентябрьский "</a:t>
          </a:r>
          <a:r>
            <a:rPr lang="ru-RU" sz="1400" kern="1200" dirty="0" smtClean="0"/>
            <a:t> </a:t>
          </a:r>
          <a:r>
            <a:rPr lang="ru-RU" sz="1400" kern="1200" dirty="0" smtClean="0">
              <a:latin typeface="+mn-lt"/>
            </a:rPr>
            <a:t>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сумме 100 тыс.руб. 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1920664" y="2750106"/>
        <a:ext cx="4876925" cy="17202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A6174-98C1-4B1B-9021-168EF6CC7990}">
      <dsp:nvSpPr>
        <dsp:cNvPr id="0" name=""/>
        <dsp:cNvSpPr/>
      </dsp:nvSpPr>
      <dsp:spPr>
        <a:xfrm>
          <a:off x="4182224" y="1440475"/>
          <a:ext cx="2577187" cy="540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95"/>
              </a:lnTo>
              <a:lnTo>
                <a:pt x="2577187" y="414895"/>
              </a:lnTo>
              <a:lnTo>
                <a:pt x="2577187" y="540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72AA1-BB58-4CBB-99F9-B7F2639787C1}">
      <dsp:nvSpPr>
        <dsp:cNvPr id="0" name=""/>
        <dsp:cNvSpPr/>
      </dsp:nvSpPr>
      <dsp:spPr>
        <a:xfrm>
          <a:off x="4068571" y="1440475"/>
          <a:ext cx="91440" cy="540735"/>
        </a:xfrm>
        <a:custGeom>
          <a:avLst/>
          <a:gdLst/>
          <a:ahLst/>
          <a:cxnLst/>
          <a:rect l="0" t="0" r="0" b="0"/>
          <a:pathLst>
            <a:path>
              <a:moveTo>
                <a:pt x="113652" y="0"/>
              </a:moveTo>
              <a:lnTo>
                <a:pt x="113652" y="414895"/>
              </a:lnTo>
              <a:lnTo>
                <a:pt x="45720" y="414895"/>
              </a:lnTo>
              <a:lnTo>
                <a:pt x="45720" y="540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E50CD-1336-41ED-885D-B7A2D00FE9D2}">
      <dsp:nvSpPr>
        <dsp:cNvPr id="0" name=""/>
        <dsp:cNvSpPr/>
      </dsp:nvSpPr>
      <dsp:spPr>
        <a:xfrm>
          <a:off x="1307237" y="1440475"/>
          <a:ext cx="2874986" cy="549550"/>
        </a:xfrm>
        <a:custGeom>
          <a:avLst/>
          <a:gdLst/>
          <a:ahLst/>
          <a:cxnLst/>
          <a:rect l="0" t="0" r="0" b="0"/>
          <a:pathLst>
            <a:path>
              <a:moveTo>
                <a:pt x="2874986" y="0"/>
              </a:moveTo>
              <a:lnTo>
                <a:pt x="2874986" y="423711"/>
              </a:lnTo>
              <a:lnTo>
                <a:pt x="0" y="423711"/>
              </a:lnTo>
              <a:lnTo>
                <a:pt x="0" y="549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549407" y="-143385"/>
          <a:ext cx="5265634" cy="1583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1700338" y="0"/>
          <a:ext cx="5265634" cy="15838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«Совершенствование муниципального управления в сельском поселении Сентябрьский на 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36 010,234 тыс.руб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1746728" y="46390"/>
        <a:ext cx="5172854" cy="1491080"/>
      </dsp:txXfrm>
    </dsp:sp>
    <dsp:sp modelId="{7BC3DA15-FABE-49AD-8D54-D880B1F1C8E9}">
      <dsp:nvSpPr>
        <dsp:cNvPr id="0" name=""/>
        <dsp:cNvSpPr/>
      </dsp:nvSpPr>
      <dsp:spPr>
        <a:xfrm>
          <a:off x="191921" y="1990025"/>
          <a:ext cx="2230632" cy="2551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4433-9CC8-412A-9C9D-ABC28EBAF544}">
      <dsp:nvSpPr>
        <dsp:cNvPr id="0" name=""/>
        <dsp:cNvSpPr/>
      </dsp:nvSpPr>
      <dsp:spPr>
        <a:xfrm>
          <a:off x="342853" y="2133411"/>
          <a:ext cx="2230632" cy="25513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Обеспечение деятельности для эффективного и качественного исполнения полномочий и функций Администрации поселения 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14 365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408186" y="2198744"/>
        <a:ext cx="2099966" cy="2420658"/>
      </dsp:txXfrm>
    </dsp:sp>
    <dsp:sp modelId="{82FBD90B-A763-478C-8ABF-43EE3B15E9BA}">
      <dsp:nvSpPr>
        <dsp:cNvPr id="0" name=""/>
        <dsp:cNvSpPr/>
      </dsp:nvSpPr>
      <dsp:spPr>
        <a:xfrm>
          <a:off x="2954283" y="1981210"/>
          <a:ext cx="2320014" cy="256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57D79-5C7D-4EA3-BB77-4BE6C2304A5A}">
      <dsp:nvSpPr>
        <dsp:cNvPr id="0" name=""/>
        <dsp:cNvSpPr/>
      </dsp:nvSpPr>
      <dsp:spPr>
        <a:xfrm>
          <a:off x="3105215" y="2124595"/>
          <a:ext cx="2320014" cy="25689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Управление муниципальными финансами, межбюджетные отношения в </a:t>
          </a:r>
          <a:r>
            <a:rPr lang="ru-RU" sz="1400" kern="12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21 555,234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3173166" y="2192546"/>
        <a:ext cx="2184112" cy="2433062"/>
      </dsp:txXfrm>
    </dsp:sp>
    <dsp:sp modelId="{2DAE4693-5640-4634-9098-894F062F4751}">
      <dsp:nvSpPr>
        <dsp:cNvPr id="0" name=""/>
        <dsp:cNvSpPr/>
      </dsp:nvSpPr>
      <dsp:spPr>
        <a:xfrm>
          <a:off x="5576162" y="1981210"/>
          <a:ext cx="2366498" cy="2523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0326F-D8C5-4FB1-B20E-9C7089D4D58A}">
      <dsp:nvSpPr>
        <dsp:cNvPr id="0" name=""/>
        <dsp:cNvSpPr/>
      </dsp:nvSpPr>
      <dsp:spPr>
        <a:xfrm>
          <a:off x="5727093" y="2124595"/>
          <a:ext cx="2366498" cy="2523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Повышение квалификации, формирование резервов управленческих кадров Администрации поселения в </a:t>
          </a:r>
          <a:r>
            <a:rPr lang="ru-RU" sz="1400" kern="1200" dirty="0" smtClean="0">
              <a:latin typeface="+mn-lt"/>
              <a:cs typeface="Times New Roman" pitchFamily="18" charset="0"/>
            </a:rPr>
            <a:t>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90 тыс.руб.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5796405" y="2193907"/>
        <a:ext cx="2227874" cy="2385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82621-0019-47B6-B34E-2FF4019376CD}">
      <dsp:nvSpPr>
        <dsp:cNvPr id="0" name=""/>
        <dsp:cNvSpPr/>
      </dsp:nvSpPr>
      <dsp:spPr>
        <a:xfrm>
          <a:off x="0" y="2671"/>
          <a:ext cx="5357850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бюджета сельского поселения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30086"/>
        <a:ext cx="5303020" cy="506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9DA4-A6D8-4B4F-ACFD-64566BF84BEF}">
      <dsp:nvSpPr>
        <dsp:cNvPr id="0" name=""/>
        <dsp:cNvSpPr/>
      </dsp:nvSpPr>
      <dsp:spPr>
        <a:xfrm>
          <a:off x="0" y="33"/>
          <a:ext cx="5857916" cy="611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выявление и использование резервов для достижения планируемых результатов </a:t>
          </a:r>
        </a:p>
      </dsp:txBody>
      <dsp:txXfrm>
        <a:off x="29833" y="29866"/>
        <a:ext cx="5798250" cy="55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05A8-FAAA-4508-B71E-1FD947C57B1D}">
      <dsp:nvSpPr>
        <dsp:cNvPr id="0" name=""/>
        <dsp:cNvSpPr/>
      </dsp:nvSpPr>
      <dsp:spPr>
        <a:xfrm>
          <a:off x="0" y="0"/>
          <a:ext cx="6500858" cy="5789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контроля в управлении бюджетным процессом</a:t>
          </a:r>
        </a:p>
      </dsp:txBody>
      <dsp:txXfrm>
        <a:off x="28260" y="28260"/>
        <a:ext cx="6444338" cy="522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BEBAE-0D2C-45DF-8AEF-FB20771823EB}">
      <dsp:nvSpPr>
        <dsp:cNvPr id="0" name=""/>
        <dsp:cNvSpPr/>
      </dsp:nvSpPr>
      <dsp:spPr>
        <a:xfrm>
          <a:off x="0" y="0"/>
          <a:ext cx="78581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/>
            </a:rPr>
            <a:t>1</a:t>
          </a:r>
          <a:endParaRPr lang="ru-RU" sz="2600" kern="1200" dirty="0">
            <a:effectLst/>
          </a:endParaRPr>
        </a:p>
      </dsp:txBody>
      <dsp:txXfrm>
        <a:off x="30442" y="30442"/>
        <a:ext cx="724934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09A90-42C0-4E4F-B57D-346A75B035E8}">
      <dsp:nvSpPr>
        <dsp:cNvPr id="0" name=""/>
        <dsp:cNvSpPr/>
      </dsp:nvSpPr>
      <dsp:spPr>
        <a:xfrm>
          <a:off x="0" y="3024"/>
          <a:ext cx="3143272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качества жизни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78" y="47802"/>
        <a:ext cx="3053716" cy="827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303A5-5601-44DF-931C-5D0060F87575}">
      <dsp:nvSpPr>
        <dsp:cNvPr id="0" name=""/>
        <dsp:cNvSpPr/>
      </dsp:nvSpPr>
      <dsp:spPr>
        <a:xfrm>
          <a:off x="0" y="327"/>
          <a:ext cx="3143272" cy="922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Поэтапное повышение заработной платы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41" y="45368"/>
        <a:ext cx="3053190" cy="832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C2DD-8596-40EB-8E17-0A15E5B3D208}">
      <dsp:nvSpPr>
        <dsp:cNvPr id="0" name=""/>
        <dsp:cNvSpPr/>
      </dsp:nvSpPr>
      <dsp:spPr>
        <a:xfrm>
          <a:off x="4061714" y="1503076"/>
          <a:ext cx="2056862" cy="56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237"/>
              </a:lnTo>
              <a:lnTo>
                <a:pt x="2056862" y="431237"/>
              </a:lnTo>
              <a:lnTo>
                <a:pt x="2056862" y="562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AE3F3-A266-4101-A9A0-62EB9D0D5F45}">
      <dsp:nvSpPr>
        <dsp:cNvPr id="0" name=""/>
        <dsp:cNvSpPr/>
      </dsp:nvSpPr>
      <dsp:spPr>
        <a:xfrm>
          <a:off x="1741880" y="1503076"/>
          <a:ext cx="2319834" cy="507542"/>
        </a:xfrm>
        <a:custGeom>
          <a:avLst/>
          <a:gdLst/>
          <a:ahLst/>
          <a:cxnLst/>
          <a:rect l="0" t="0" r="0" b="0"/>
          <a:pathLst>
            <a:path>
              <a:moveTo>
                <a:pt x="2319834" y="0"/>
              </a:moveTo>
              <a:lnTo>
                <a:pt x="2319834" y="376234"/>
              </a:lnTo>
              <a:lnTo>
                <a:pt x="0" y="376234"/>
              </a:lnTo>
              <a:lnTo>
                <a:pt x="0" y="507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2466436" y="-149616"/>
          <a:ext cx="3190556" cy="1652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2623927" y="0"/>
          <a:ext cx="3190556" cy="16526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«Развитие транспортной системы сельского поселения Сентябрьский на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1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500 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тыс.руб.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2672333" y="48406"/>
        <a:ext cx="3093744" cy="1555881"/>
      </dsp:txXfrm>
    </dsp:sp>
    <dsp:sp modelId="{C3F4A300-3B39-4995-A8D3-A869DEFD70D6}">
      <dsp:nvSpPr>
        <dsp:cNvPr id="0" name=""/>
        <dsp:cNvSpPr/>
      </dsp:nvSpPr>
      <dsp:spPr>
        <a:xfrm>
          <a:off x="-157491" y="2010619"/>
          <a:ext cx="3798742" cy="2680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BD0A8-2265-4B3A-AEE4-808123A8C55E}">
      <dsp:nvSpPr>
        <dsp:cNvPr id="0" name=""/>
        <dsp:cNvSpPr/>
      </dsp:nvSpPr>
      <dsp:spPr>
        <a:xfrm>
          <a:off x="0" y="2160236"/>
          <a:ext cx="3798742" cy="26806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Капитальный ремонт и ремонт автомобильных дорог местного значения, объектов регулирования дорожного движения, элементов обустройства автомобильных дорог 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0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78512" y="2238748"/>
        <a:ext cx="3641718" cy="2523585"/>
      </dsp:txXfrm>
    </dsp:sp>
    <dsp:sp modelId="{2179541A-D4D6-446C-996D-21D6966A13D8}">
      <dsp:nvSpPr>
        <dsp:cNvPr id="0" name=""/>
        <dsp:cNvSpPr/>
      </dsp:nvSpPr>
      <dsp:spPr>
        <a:xfrm>
          <a:off x="4185733" y="2065622"/>
          <a:ext cx="3865687" cy="2680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C5C0-55F0-40A2-9A74-70FF0246903B}">
      <dsp:nvSpPr>
        <dsp:cNvPr id="0" name=""/>
        <dsp:cNvSpPr/>
      </dsp:nvSpPr>
      <dsp:spPr>
        <a:xfrm>
          <a:off x="4343224" y="2215239"/>
          <a:ext cx="3865687" cy="26806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Содержание автомобильных дорог местного значения, объектов регулирования дорожного движения, элементов обустройства автомобильных дорог в сумме </a:t>
          </a:r>
          <a:r>
            <a:rPr lang="ru-RU" sz="1400" kern="1200" dirty="0" smtClean="0">
              <a:latin typeface="+mn-lt"/>
              <a:cs typeface="Times New Roman" pitchFamily="18" charset="0"/>
            </a:rPr>
            <a:t>1 500 тыс.руб</a:t>
          </a:r>
          <a:r>
            <a:rPr lang="ru-RU" sz="1400" kern="1200" dirty="0" smtClean="0">
              <a:latin typeface="+mn-lt"/>
              <a:cs typeface="Times New Roman" pitchFamily="18" charset="0"/>
            </a:rPr>
            <a:t>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4421736" y="2293751"/>
        <a:ext cx="3708663" cy="25235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C2DD-8596-40EB-8E17-0A15E5B3D208}">
      <dsp:nvSpPr>
        <dsp:cNvPr id="0" name=""/>
        <dsp:cNvSpPr/>
      </dsp:nvSpPr>
      <dsp:spPr>
        <a:xfrm>
          <a:off x="4068183" y="1782551"/>
          <a:ext cx="1887877" cy="51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468"/>
              </a:lnTo>
              <a:lnTo>
                <a:pt x="1887877" y="395468"/>
              </a:lnTo>
              <a:lnTo>
                <a:pt x="1887877" y="515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AE3F3-A266-4101-A9A0-62EB9D0D5F45}">
      <dsp:nvSpPr>
        <dsp:cNvPr id="0" name=""/>
        <dsp:cNvSpPr/>
      </dsp:nvSpPr>
      <dsp:spPr>
        <a:xfrm>
          <a:off x="1598773" y="1782551"/>
          <a:ext cx="2469410" cy="465505"/>
        </a:xfrm>
        <a:custGeom>
          <a:avLst/>
          <a:gdLst/>
          <a:ahLst/>
          <a:cxnLst/>
          <a:rect l="0" t="0" r="0" b="0"/>
          <a:pathLst>
            <a:path>
              <a:moveTo>
                <a:pt x="2469410" y="0"/>
              </a:moveTo>
              <a:lnTo>
                <a:pt x="2469410" y="344984"/>
              </a:lnTo>
              <a:lnTo>
                <a:pt x="0" y="344984"/>
              </a:lnTo>
              <a:lnTo>
                <a:pt x="0" y="465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BBDD-65B9-449B-AEEB-082AA38905BC}">
      <dsp:nvSpPr>
        <dsp:cNvPr id="0" name=""/>
        <dsp:cNvSpPr/>
      </dsp:nvSpPr>
      <dsp:spPr>
        <a:xfrm>
          <a:off x="1728188" y="-137324"/>
          <a:ext cx="4679991" cy="1919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5855-75B9-4CC6-B2B8-5DC520274244}">
      <dsp:nvSpPr>
        <dsp:cNvPr id="0" name=""/>
        <dsp:cNvSpPr/>
      </dsp:nvSpPr>
      <dsp:spPr>
        <a:xfrm>
          <a:off x="1872740" y="0"/>
          <a:ext cx="4679991" cy="19198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Муниципальная программа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«Профилактика терроризма, экстремизма, гармонизация межэтнических и межкультурных отношений в сельском поселении Сентябрьский на 2019-2025 годы»</a:t>
          </a:r>
          <a:endParaRPr lang="ru-RU" sz="1600" b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в сумме 5 тыс.руб.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1928971" y="56231"/>
        <a:ext cx="4567529" cy="1807414"/>
      </dsp:txXfrm>
    </dsp:sp>
    <dsp:sp modelId="{C3F4A300-3B39-4995-A8D3-A869DEFD70D6}">
      <dsp:nvSpPr>
        <dsp:cNvPr id="0" name=""/>
        <dsp:cNvSpPr/>
      </dsp:nvSpPr>
      <dsp:spPr>
        <a:xfrm>
          <a:off x="-144552" y="2248057"/>
          <a:ext cx="3486650" cy="24603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BD0A8-2265-4B3A-AEE4-808123A8C55E}">
      <dsp:nvSpPr>
        <dsp:cNvPr id="0" name=""/>
        <dsp:cNvSpPr/>
      </dsp:nvSpPr>
      <dsp:spPr>
        <a:xfrm>
          <a:off x="0" y="2385381"/>
          <a:ext cx="3486650" cy="24603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Осуществление мониторинга состояния межнациональных и межконфессиональных отношений в поселении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72062" y="2457443"/>
        <a:ext cx="3342526" cy="2316255"/>
      </dsp:txXfrm>
    </dsp:sp>
    <dsp:sp modelId="{2179541A-D4D6-446C-996D-21D6966A13D8}">
      <dsp:nvSpPr>
        <dsp:cNvPr id="0" name=""/>
        <dsp:cNvSpPr/>
      </dsp:nvSpPr>
      <dsp:spPr>
        <a:xfrm>
          <a:off x="4182013" y="2298541"/>
          <a:ext cx="3548095" cy="24603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C5C0-55F0-40A2-9A74-70FF0246903B}">
      <dsp:nvSpPr>
        <dsp:cNvPr id="0" name=""/>
        <dsp:cNvSpPr/>
      </dsp:nvSpPr>
      <dsp:spPr>
        <a:xfrm>
          <a:off x="4326565" y="2435865"/>
          <a:ext cx="3548095" cy="24603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Мероприятие: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Изготовление печатных памяток по тематике противодействия   экстремизму и терроризму в сумме 5,0 тыс.руб.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4398627" y="2507927"/>
        <a:ext cx="3403971" cy="231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A9D412-B205-4156-9D95-E1804F57544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41968A-6F34-4B49-8B91-107AC0112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9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DFF18E-B74A-47FE-B89E-5E633753206C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8CBB90-5C30-45E0-86B3-9A1DC213C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99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8837F0-D4EA-4D7A-9BB1-CA5AF58536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F93E-9A30-4A27-AC02-1D88E2728BEA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6864-D114-416D-B72E-19208D127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E18B-935F-4CB9-B67F-5985FFCE6E2A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7788-EC77-4926-B1B2-8072663EA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DEC4-A198-4D6F-80F9-5DF4461409E4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0C00-CD00-44FD-AE0B-D2A154EE7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29D5-7953-49BF-9533-BE4058180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2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04F7-8D2E-4C04-8F5F-A209D849409A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D0A0-238A-49D8-8567-9CB863F26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ECE9-AD26-406A-9C37-42392BA1760C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2FE2-F889-463C-97B3-23143D42B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ADDD-23DE-4638-A49D-18AD6317E02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77FF-B100-4C62-BE6E-21789E4A7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1668-7CEF-4747-BD4A-9641655376D2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B5F4-30F0-433F-8FE3-47F98B419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036E-729A-4E38-BE18-8BED8208607C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31EE-8CC2-4783-B4C2-40BB4D43D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4276-5B5C-4D29-AD8E-D34F8DD16582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0E3F-D78F-4282-93EE-817E9F53A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37F0-09E4-40E6-B482-FB683182A2A8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6CEE-729F-48D0-8450-B25E3FE8D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686C-14C0-40EC-8736-94DD43EC87A4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E9F8-058D-409F-A5EB-AC4AD8714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35BB4-F6EE-45AE-9C70-E8A9065C4CD8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0CD38-89AA-4197-954E-A1A0AA6A9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8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9"/>
            <a:ext cx="5050904" cy="401845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поселение Сентябрьский Нефтеюганский район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Ханты-Мансийский автономный округ - Югра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377" y="4797152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сельское поселение Сентябрьский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учета и отчетности администрации с/п Сентябрьский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2050" name="Picture 2" descr="C:\Users\ShabalinaOV\Desktop\tn_7379_123ead713fd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80320" cy="46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769221"/>
              </p:ext>
            </p:extLst>
          </p:nvPr>
        </p:nvGraphicFramePr>
        <p:xfrm>
          <a:off x="467544" y="1412776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Сентябрьский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14536"/>
              </p:ext>
            </p:extLst>
          </p:nvPr>
        </p:nvGraphicFramePr>
        <p:xfrm>
          <a:off x="467544" y="1412776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Сентябрьский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545876"/>
              </p:ext>
            </p:extLst>
          </p:nvPr>
        </p:nvGraphicFramePr>
        <p:xfrm>
          <a:off x="467544" y="1412776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Сентябрьский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236472"/>
              </p:ext>
            </p:extLst>
          </p:nvPr>
        </p:nvGraphicFramePr>
        <p:xfrm>
          <a:off x="395536" y="1556792"/>
          <a:ext cx="847251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Сентябрьский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972319"/>
              </p:ext>
            </p:extLst>
          </p:nvPr>
        </p:nvGraphicFramePr>
        <p:xfrm>
          <a:off x="414338" y="1733550"/>
          <a:ext cx="8515380" cy="469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сельского поселения Сентябрьский на реализацию 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35347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406726"/>
              </p:ext>
            </p:extLst>
          </p:nvPr>
        </p:nvGraphicFramePr>
        <p:xfrm>
          <a:off x="457200" y="160020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Сентябрьский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8940"/>
              </p:ext>
            </p:extLst>
          </p:nvPr>
        </p:nvGraphicFramePr>
        <p:xfrm>
          <a:off x="395536" y="1556792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Сентябрьский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391336"/>
              </p:ext>
            </p:extLst>
          </p:nvPr>
        </p:nvGraphicFramePr>
        <p:xfrm>
          <a:off x="457200" y="160020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Сентябрьский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33695"/>
              </p:ext>
            </p:extLst>
          </p:nvPr>
        </p:nvGraphicFramePr>
        <p:xfrm>
          <a:off x="414338" y="1733550"/>
          <a:ext cx="8515380" cy="469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сельского поселения Сентябрьский на реализацию муниципальных программ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5692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5661248"/>
            <a:ext cx="6768752" cy="1079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Ждем Вас по адресу: 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www.sentyabrskiy.ru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93" y="0"/>
            <a:ext cx="9246816" cy="54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000125" y="2143125"/>
            <a:ext cx="3089275" cy="1295400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indent="0"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доходы от использования имущества, безвозмездные поступления)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72063" y="2143125"/>
            <a:ext cx="3095625" cy="1295400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252000" bIns="36000" rtlCol="0" anchor="ctr"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indent="0"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(культура), жилищно-коммунальное хозяйство, благоустройство, капитальное строительство и другие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6263" y="1125538"/>
            <a:ext cx="799147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Black" pitchFamily="34" charset="0"/>
              </a:rPr>
              <a:t>БЮДЖЕТ </a:t>
            </a:r>
            <a:r>
              <a:rPr lang="ru-RU" sz="1600" dirty="0"/>
              <a:t>– 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713" y="5876925"/>
            <a:ext cx="7648575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Сбалансированность бюджета по доходам и расходам – основополагающее требование, предъявляемое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к органам, составляющим и утверждающим бюджет </a:t>
            </a:r>
          </a:p>
        </p:txBody>
      </p:sp>
      <p:pic>
        <p:nvPicPr>
          <p:cNvPr id="174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4437063"/>
            <a:ext cx="974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0063" y="404813"/>
            <a:ext cx="8143875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Бюджет 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251520" y="4149080"/>
            <a:ext cx="3563888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случае превышения расходов над доходами образуется дефицит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 необходимы источники покрытия дефицита, можно, например, использовать остатки средств или привлечь средства в долг )</a:t>
            </a: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5292080" y="4149080"/>
            <a:ext cx="3602140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случае превышения доходов над расходами образуется профицит бюджета (можно накапливать резервы, погашать имеющиеся долги)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41"/>
          <p:cNvSpPr txBox="1">
            <a:spLocks noChangeArrowheads="1"/>
          </p:cNvSpPr>
          <p:nvPr/>
        </p:nvSpPr>
        <p:spPr bwMode="auto">
          <a:xfrm>
            <a:off x="827088" y="260350"/>
            <a:ext cx="763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CCFFCC"/>
                </a:solidFill>
                <a:latin typeface="Calibri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5799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8429625" y="6500813"/>
            <a:ext cx="571500" cy="214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и бюджетной политики сельского поселения Сентябрьский на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500833"/>
            <a:ext cx="642942" cy="214315"/>
          </a:xfrm>
        </p:spPr>
        <p:txBody>
          <a:bodyPr/>
          <a:lstStyle/>
          <a:p>
            <a:pPr>
              <a:defRPr/>
            </a:pPr>
            <a:fld id="{DE40DE28-071D-41B7-A26A-D210985BB362}" type="slidenum">
              <a: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259632" y="1628800"/>
          <a:ext cx="4572032" cy="56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643042" y="2357430"/>
          <a:ext cx="5357850" cy="56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000232" y="3071810"/>
          <a:ext cx="5857916" cy="61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214546" y="3929066"/>
          <a:ext cx="6500858" cy="57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428596" y="1571613"/>
          <a:ext cx="785818" cy="64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8441" name="Группа 17"/>
          <p:cNvGrpSpPr>
            <a:grpSpLocks/>
          </p:cNvGrpSpPr>
          <p:nvPr/>
        </p:nvGrpSpPr>
        <p:grpSpPr bwMode="auto">
          <a:xfrm>
            <a:off x="642938" y="2286000"/>
            <a:ext cx="849312" cy="674688"/>
            <a:chOff x="30442" y="30442"/>
            <a:chExt cx="748196" cy="6541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4006" y="61226"/>
              <a:ext cx="714632" cy="6233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30442" y="30442"/>
              <a:ext cx="653098" cy="56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/>
                <a:t> 2</a:t>
              </a:r>
              <a:endParaRPr lang="ru-RU" sz="2600" dirty="0"/>
            </a:p>
          </p:txBody>
        </p:sp>
      </p:grpSp>
      <p:grpSp>
        <p:nvGrpSpPr>
          <p:cNvPr id="18442" name="Группа 20"/>
          <p:cNvGrpSpPr>
            <a:grpSpLocks/>
          </p:cNvGrpSpPr>
          <p:nvPr/>
        </p:nvGrpSpPr>
        <p:grpSpPr bwMode="auto">
          <a:xfrm>
            <a:off x="928688" y="3071813"/>
            <a:ext cx="857250" cy="642937"/>
            <a:chOff x="30442" y="0"/>
            <a:chExt cx="755375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1008" y="0"/>
              <a:ext cx="714809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30796"/>
              <a:ext cx="653259" cy="562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/>
                <a:t> 3</a:t>
              </a:r>
              <a:endParaRPr lang="ru-RU" sz="2600" dirty="0"/>
            </a:p>
          </p:txBody>
        </p:sp>
      </p:grpSp>
      <p:grpSp>
        <p:nvGrpSpPr>
          <p:cNvPr id="18443" name="Группа 23"/>
          <p:cNvGrpSpPr>
            <a:grpSpLocks/>
          </p:cNvGrpSpPr>
          <p:nvPr/>
        </p:nvGrpSpPr>
        <p:grpSpPr bwMode="auto">
          <a:xfrm>
            <a:off x="571500" y="3786188"/>
            <a:ext cx="1547813" cy="684212"/>
            <a:chOff x="99113" y="30442"/>
            <a:chExt cx="1406784" cy="66301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91683" y="70438"/>
              <a:ext cx="714214" cy="6230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/>
                <a:t>4</a:t>
              </a:r>
            </a:p>
          </p:txBody>
        </p:sp>
        <p:sp>
          <p:nvSpPr>
            <p:cNvPr id="26" name="Скругленный прямоугольник 4"/>
            <p:cNvSpPr/>
            <p:nvPr/>
          </p:nvSpPr>
          <p:spPr>
            <a:xfrm>
              <a:off x="99113" y="30442"/>
              <a:ext cx="584357" cy="563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b="1" dirty="0"/>
                <a:t>4</a:t>
              </a:r>
              <a:endParaRPr lang="ru-RU" sz="2600" dirty="0"/>
            </a:p>
          </p:txBody>
        </p:sp>
      </p:grpSp>
      <p:grpSp>
        <p:nvGrpSpPr>
          <p:cNvPr id="18444" name="Группа 26"/>
          <p:cNvGrpSpPr>
            <a:grpSpLocks/>
          </p:cNvGrpSpPr>
          <p:nvPr/>
        </p:nvGrpSpPr>
        <p:grpSpPr bwMode="auto">
          <a:xfrm>
            <a:off x="428625" y="4786313"/>
            <a:ext cx="7929563" cy="571500"/>
            <a:chOff x="71437" y="0"/>
            <a:chExt cx="714380" cy="62361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1437" y="0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Скругленный прямоугольник 4"/>
            <p:cNvSpPr/>
            <p:nvPr/>
          </p:nvSpPr>
          <p:spPr>
            <a:xfrm>
              <a:off x="99183" y="31180"/>
              <a:ext cx="680198" cy="561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Главные приоритеты бюджетной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политики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Стрелка вниз 29"/>
          <p:cNvSpPr/>
          <p:nvPr/>
        </p:nvSpPr>
        <p:spPr>
          <a:xfrm>
            <a:off x="1785938" y="5357813"/>
            <a:ext cx="484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15125" y="5357813"/>
            <a:ext cx="48418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3" name="Схема 32"/>
          <p:cNvGraphicFramePr/>
          <p:nvPr/>
        </p:nvGraphicFramePr>
        <p:xfrm>
          <a:off x="428596" y="5691156"/>
          <a:ext cx="31432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5357818" y="5691157"/>
          <a:ext cx="31432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86750" y="6429375"/>
            <a:ext cx="571500" cy="2143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57163" y="1017588"/>
            <a:ext cx="8543925" cy="49117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</a:p>
          <a:p>
            <a:pPr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средств.</a:t>
            </a:r>
          </a:p>
        </p:txBody>
      </p:sp>
      <p:sp>
        <p:nvSpPr>
          <p:cNvPr id="1945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86750" y="6357938"/>
            <a:ext cx="4286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BBB0B9-3B21-4305-8E86-ECD41200B509}" type="slidenum">
              <a:rPr lang="ru-RU" b="1">
                <a:solidFill>
                  <a:schemeClr val="tx1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714348" y="3643314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7150" tIns="28575" rIns="57150" bIns="28575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Осуществление бюджетных расходов посредством финансирования муниципальных программ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3428992" y="3643314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7150" tIns="28575" rIns="57150" bIns="28575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Взаимосвязь бюджетных расходов с результатами реализации муниципальных программ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3"/>
          <p:cNvGrpSpPr/>
          <p:nvPr/>
        </p:nvGrpSpPr>
        <p:grpSpPr>
          <a:xfrm>
            <a:off x="6143636" y="3643314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7150" tIns="28575" rIns="57150" bIns="28575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Повышение качества бюджетного планирования и исполнения бюджета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Стрелка вниз 16"/>
          <p:cNvSpPr/>
          <p:nvPr/>
        </p:nvSpPr>
        <p:spPr>
          <a:xfrm rot="16200000">
            <a:off x="5651500" y="4349751"/>
            <a:ext cx="4841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936875" y="4349751"/>
            <a:ext cx="4841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179512" y="6021388"/>
            <a:ext cx="8102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год и плановый период 2019-2020 годов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сформирован в «программном» формате на основе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 муниципальных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429625" y="6500813"/>
            <a:ext cx="571500" cy="214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582612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357957"/>
            <a:ext cx="2357454" cy="500043"/>
          </a:xfrm>
        </p:spPr>
        <p:txBody>
          <a:bodyPr/>
          <a:lstStyle/>
          <a:p>
            <a:pPr>
              <a:defRPr/>
            </a:pPr>
            <a:fld id="{8416E187-3601-4A64-8CDC-F82C9D4242FC}" type="slidenum">
              <a:rPr lang="ru-R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1143000"/>
            <a:ext cx="8001000" cy="646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безвозмездные и безвозвратные поступления денежных средств в бюджет поселения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056686"/>
            <a:ext cx="2357454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 (налог на доходы физических лиц, акцизы по подакцизным товарам, налог на имущество физических лиц, транспортный налог и земельный налог)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71678"/>
            <a:ext cx="2714644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 доходов и сборов, установленных  законодательством РФ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(доходы от использования муниципального имущества, доходы от оказания платных услуг, доходы от продажи имущества и земельных участков)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071678"/>
            <a:ext cx="2500330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(межбюджетные трансферты в виде дотаций,  субвенций,   субсидий, иных межбюджетных трансфертов)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Налоги, которые уплачивают жители сельского поселения Сентябрьский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Содержимое 5" descr="68485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1571625"/>
            <a:ext cx="2214562" cy="1357313"/>
          </a:xfr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79388" y="1916113"/>
            <a:ext cx="2357437" cy="2000250"/>
          </a:xfrm>
          <a:prstGeom prst="round2Same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гл.23 Налогового кодекса РФ, ставка налога 13 %, в отдельных случаях 9 %,  30 %  и     35 %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700338" y="4076700"/>
            <a:ext cx="3357562" cy="2000250"/>
          </a:xfrm>
          <a:prstGeom prst="round2Same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Ставки налога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 и 1,5 %,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Совета депутатов сельского поселения Сентябрьский от 28.11.2014 № 78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редакции от 17.02.2015 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492500" y="2924175"/>
            <a:ext cx="1576388" cy="29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4290" tIns="17145" rIns="34290" bIns="17145" spcCol="1270" anchor="ctr"/>
          <a:lstStyle/>
          <a:p>
            <a:pPr marL="57150" lvl="1" indent="-57150" algn="ctr" defTabSz="4000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Районный бюджет и бюджеты поселений</a:t>
            </a:r>
          </a:p>
        </p:txBody>
      </p:sp>
      <p:grpSp>
        <p:nvGrpSpPr>
          <p:cNvPr id="2" name="Группа 10"/>
          <p:cNvGrpSpPr/>
          <p:nvPr/>
        </p:nvGrpSpPr>
        <p:grpSpPr>
          <a:xfrm rot="10800000">
            <a:off x="6143636" y="1785926"/>
            <a:ext cx="2714644" cy="2071702"/>
            <a:chOff x="2537087" y="-67163"/>
            <a:chExt cx="4946104" cy="5841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10800000">
              <a:off x="2537087" y="-67163"/>
              <a:ext cx="4946104" cy="584148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00356" y="64575"/>
              <a:ext cx="4782835" cy="3289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17145" rIns="34290" bIns="17145" spcCol="1270" anchor="ctr"/>
            <a:lstStyle/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Стрелка вправо с вырезом 13"/>
          <p:cNvSpPr/>
          <p:nvPr/>
        </p:nvSpPr>
        <p:spPr>
          <a:xfrm rot="20319730">
            <a:off x="2616200" y="2524125"/>
            <a:ext cx="650875" cy="455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4020344" y="3309144"/>
            <a:ext cx="647700" cy="455612"/>
          </a:xfrm>
          <a:prstGeom prst="notchedRightArrow">
            <a:avLst>
              <a:gd name="adj1" fmla="val 50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2206591">
            <a:off x="5421313" y="2540000"/>
            <a:ext cx="650875" cy="455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429625" y="6500813"/>
            <a:ext cx="571500" cy="214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Номер слайда 3"/>
          <p:cNvSpPr txBox="1">
            <a:spLocks/>
          </p:cNvSpPr>
          <p:nvPr/>
        </p:nvSpPr>
        <p:spPr>
          <a:xfrm>
            <a:off x="6553200" y="6500834"/>
            <a:ext cx="2305080" cy="220641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8</a:t>
            </a:r>
          </a:p>
        </p:txBody>
      </p:sp>
      <p:sp>
        <p:nvSpPr>
          <p:cNvPr id="21516" name="Прямоугольник 20"/>
          <p:cNvSpPr>
            <a:spLocks noChangeArrowheads="1"/>
          </p:cNvSpPr>
          <p:nvPr/>
        </p:nvSpPr>
        <p:spPr bwMode="auto">
          <a:xfrm>
            <a:off x="6143625" y="1857375"/>
            <a:ext cx="2714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Ставки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0,3, 0,5 и 2 %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кадастровой стоимости объекта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согласно решению Совета депутатов с/п Сентябрьский от 28.11.2014 №77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6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43872"/>
              </p:ext>
            </p:extLst>
          </p:nvPr>
        </p:nvGraphicFramePr>
        <p:xfrm>
          <a:off x="457200" y="1616075"/>
          <a:ext cx="8219256" cy="4100513"/>
        </p:xfrm>
        <a:graphic>
          <a:graphicData uri="http://schemas.openxmlformats.org/drawingml/2006/table">
            <a:tbl>
              <a:tblPr/>
              <a:tblGrid>
                <a:gridCol w="2612203"/>
                <a:gridCol w="1862637"/>
                <a:gridCol w="1872208"/>
                <a:gridCol w="1872208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(план)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(план)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(план)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47 025,88863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26 522,32111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22 745,02009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47 025,88863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26 522,32111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22 745,02009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/Дефицит (+/-)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сельского поселения Сентябрьский, тыс.руб.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 сельского поселения Сентябрьский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4330"/>
              </p:ext>
            </p:extLst>
          </p:nvPr>
        </p:nvGraphicFramePr>
        <p:xfrm>
          <a:off x="251520" y="1556792"/>
          <a:ext cx="8784975" cy="43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606194"/>
              </p:ext>
            </p:extLst>
          </p:nvPr>
        </p:nvGraphicFramePr>
        <p:xfrm>
          <a:off x="179512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393700"/>
            <a:ext cx="8229600" cy="904875"/>
          </a:xfrm>
          <a:solidFill>
            <a:schemeClr val="accent6">
              <a:lumMod val="60000"/>
              <a:lumOff val="40000"/>
            </a:schemeClr>
          </a:solidFill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CC"/>
                </a:solidFill>
                <a:latin typeface="Arial" charset="0"/>
                <a:ea typeface="+mj-e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Сентябрьский в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1166</Words>
  <Application>Microsoft Office PowerPoint</Application>
  <PresentationFormat>Экран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сельское поселение Сентябрьский Нефтеюганский район Ханты-Мансийский автономный округ - Югра</vt:lpstr>
      <vt:lpstr>Презентация PowerPoint</vt:lpstr>
      <vt:lpstr>Основные направления налоговой и бюджетной политики сельского поселения Сентябрьский на 2019 год и плановый период 2020-2021 годов</vt:lpstr>
      <vt:lpstr>Программный бюджет</vt:lpstr>
      <vt:lpstr>Доходы бюджета</vt:lpstr>
      <vt:lpstr>Налоги, которые уплачивают жители сельского поселения Сентябрьский</vt:lpstr>
      <vt:lpstr>Основные характеристики бюджета сельского поселения Сентябрьский, тыс.руб.</vt:lpstr>
      <vt:lpstr>Доходы бюджета сельского поселения Сентябрьский в 2019-2021 годах</vt:lpstr>
      <vt:lpstr>Расходы бюджета сельского поселения Сентябрьский в 2019-2021 годах 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Расходы бюджета сельского поселения Сентябрьский на реализацию муниципальных программ в 2019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Ординский район</dc:title>
  <dc:creator>ShabalinaOV</dc:creator>
  <cp:lastModifiedBy>senty</cp:lastModifiedBy>
  <cp:revision>315</cp:revision>
  <dcterms:modified xsi:type="dcterms:W3CDTF">2019-03-05T10:40:10Z</dcterms:modified>
</cp:coreProperties>
</file>