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71" r:id="rId4"/>
    <p:sldId id="260" r:id="rId5"/>
    <p:sldId id="261" r:id="rId6"/>
    <p:sldId id="262" r:id="rId7"/>
    <p:sldId id="269" r:id="rId8"/>
    <p:sldId id="266" r:id="rId9"/>
    <p:sldId id="264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93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7756263" cy="648072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Первый раз в первый класс!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Пользователь\Desktop\1 сентября\1 сентября 2\IMG_17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963846"/>
            <a:ext cx="4341230" cy="28941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Пользователь\Desktop\1 сентября\1 сентября 2\IMG_169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889425" cy="3259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7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9858299">
            <a:off x="-109767" y="435115"/>
            <a:ext cx="33570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Здравствуй, школа!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 тебе с волненьем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Пишем мы нескладные стихи.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Каждый год приходит пополненье,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 уходят лишь выпускники. </a:t>
            </a:r>
          </a:p>
        </p:txBody>
      </p:sp>
      <p:sp>
        <p:nvSpPr>
          <p:cNvPr id="3" name="Прямоугольник 2"/>
          <p:cNvSpPr/>
          <p:nvPr/>
        </p:nvSpPr>
        <p:spPr>
          <a:xfrm rot="1915423">
            <a:off x="5190417" y="633894"/>
            <a:ext cx="38929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Школьный год в права свои вступает,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Первый в небе кружится листок,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Снова школа двери открывает,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 за парты нас зовёт звонок.</a:t>
            </a:r>
          </a:p>
        </p:txBody>
      </p:sp>
      <p:pic>
        <p:nvPicPr>
          <p:cNvPr id="1026" name="Picture 2" descr="C:\Users\Пользователь\Desktop\1 сентября\1 сентября 2\IMG_17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813384"/>
            <a:ext cx="388843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Пользователь\Desktop\1 сентября\1 сентября 2\IMG_175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795955"/>
            <a:ext cx="3880805" cy="258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8131982" cy="105425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Напутственное слово директора Т.А. Сидоровой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C:\Users\Пользователь\Desktop\1 сентября\1 сентября 2\IMG_17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3303" y="2247900"/>
            <a:ext cx="5817394" cy="3878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6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27364" y="1340768"/>
            <a:ext cx="35283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Дорогие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первоклассники!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Сегодня школа первый раз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Вас поведет дорогой знаний.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Примите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поздравления от нас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 много добрых пожеланий.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16632"/>
            <a:ext cx="712879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Напутственное слово 11 класса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C:\Users\Пользователь\Desktop\1 сентября\1 сентября 2\IMG_17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063" y="764704"/>
            <a:ext cx="442849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Пользователь\Desktop\1 сентября\1 сентября 2\IMG_172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3348" y="3789040"/>
            <a:ext cx="4475124" cy="2983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293096"/>
            <a:ext cx="4583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Желаем мы прилежно вам учиться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 никогда о том не забывать,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Что школой нашей вы должны гордиться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 честь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Сентябрьской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школы защищать.</a:t>
            </a:r>
          </a:p>
        </p:txBody>
      </p:sp>
    </p:spTree>
    <p:extLst>
      <p:ext uri="{BB962C8B-B14F-4D97-AF65-F5344CB8AC3E}">
        <p14:creationId xmlns:p14="http://schemas.microsoft.com/office/powerpoint/2010/main" val="148812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3100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Поздравления гостей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331731"/>
            <a:ext cx="6120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Заместитель директора ДО и МП Кривуля А.Н.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6330766"/>
            <a:ext cx="4067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Глава с.п.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Сентябрьский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А.В.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Светлаков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2" descr="C:\Users\Пользователь\Desktop\1 сентября\1 сентября 2\IMG_17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580253"/>
            <a:ext cx="39964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7" y="3670285"/>
            <a:ext cx="3528393" cy="2646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C:\Users\Пользователь\Desktop\1 сентября\1 сентября 2\IMG_171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5099" y="612999"/>
            <a:ext cx="3920133" cy="26134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Пользователь\Desktop\1 сентября\1 сентября 2\IMG_172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0089" y="3696346"/>
            <a:ext cx="3693943" cy="2462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705177" y="6341051"/>
            <a:ext cx="4067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Начальник ЮБ ЛПУ МГ Шишкин О.А.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214686"/>
            <a:ext cx="4143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Председатель профкома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ЛПДС «Южный Балык» </a:t>
            </a:r>
          </a:p>
          <a:p>
            <a:pPr algn="ctr"/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Гроссман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Т.Н.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81129" y="2337217"/>
            <a:ext cx="4392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Начальник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установки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подготовки нефти компании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Салым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Петролеум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Девелопмент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Блинов А.С. вручает подарки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3" descr="C:\Users\Пользователь\Desktop\1 сентября\IMG_00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95" y="260648"/>
            <a:ext cx="4350936" cy="290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Пользователь\Desktop\1 сентября\IMG_001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7153" y="3933056"/>
            <a:ext cx="3960440" cy="264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8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95536" y="665643"/>
            <a:ext cx="3816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Настоятель Прихода храма в честь Воздвиженья честного и животворящего креста Господня с.п. Сентябрьский иерей Олег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5174" y="5013176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Азбука вручает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«Свидетельство первоклассника»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2" descr="C:\Users\Пользователь\Desktop\1 сентября\IMG_00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1158" y="116632"/>
            <a:ext cx="4248472" cy="283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Пользователь\Desktop\1 сентября\1 сентября 2\IMG_172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389" y="3645024"/>
            <a:ext cx="4045744" cy="26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5587" y="781136"/>
            <a:ext cx="4493096" cy="792088"/>
          </a:xfrm>
        </p:spPr>
        <p:txBody>
          <a:bodyPr/>
          <a:lstStyle/>
          <a:p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</a:rPr>
              <a:t>Мы идем в первый класс, -</a:t>
            </a:r>
            <a:br>
              <a:rPr lang="ru-RU" sz="27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</a:rPr>
              <a:t>Всей гурьбой веселой!</a:t>
            </a:r>
            <a:endParaRPr lang="ru-RU" sz="27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4077072"/>
            <a:ext cx="5031200" cy="269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Пользователь\Desktop\1 сентября\1 сентября 2\IMG_17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16631"/>
            <a:ext cx="4369780" cy="291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4509120"/>
            <a:ext cx="4211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Принимай, школа, нас!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Здравствуй, здравствуй, школа!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926" y="5357826"/>
            <a:ext cx="3703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Звени,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звонок!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Звени,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звонок!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Звени,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звонок!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Весёлый!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C:\Users\Пользователь\Desktop\1 сентября\IMG_00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7128792" cy="475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78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189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Book Antiqua</vt:lpstr>
      <vt:lpstr>Times New Roman</vt:lpstr>
      <vt:lpstr>Wingdings</vt:lpstr>
      <vt:lpstr>Твердый переплет</vt:lpstr>
      <vt:lpstr>Первый раз в первый класс!</vt:lpstr>
      <vt:lpstr>Презентация PowerPoint</vt:lpstr>
      <vt:lpstr>Напутственное слово директора Т.А. Сидоровой</vt:lpstr>
      <vt:lpstr>Презентация PowerPoint</vt:lpstr>
      <vt:lpstr>Поздравления гостей</vt:lpstr>
      <vt:lpstr>Презентация PowerPoint</vt:lpstr>
      <vt:lpstr>Презентация PowerPoint</vt:lpstr>
      <vt:lpstr>Мы идем в первый класс, - Всей гурьбой веселой!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раз в первый класс!</dc:title>
  <dc:creator>Ритм</dc:creator>
  <cp:lastModifiedBy>User Windows</cp:lastModifiedBy>
  <cp:revision>39</cp:revision>
  <cp:lastPrinted>2013-09-15T09:50:14Z</cp:lastPrinted>
  <dcterms:created xsi:type="dcterms:W3CDTF">2013-09-03T11:22:22Z</dcterms:created>
  <dcterms:modified xsi:type="dcterms:W3CDTF">2019-09-05T11:15:33Z</dcterms:modified>
</cp:coreProperties>
</file>