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5F0"/>
    <a:srgbClr val="C1CCE1"/>
    <a:srgbClr val="E5E9F3"/>
    <a:srgbClr val="C8D1EE"/>
    <a:srgbClr val="BFC9EB"/>
    <a:srgbClr val="E2E7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069D-C40E-4D26-85CE-FB2457A34342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F72F-141B-41B9-8722-E12332A44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9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688" y="2138244"/>
            <a:ext cx="59046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личного приема граждан руководителем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Федеральной службы государственной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 автономному округу - Югре,  его заместителями, начальниками структурных подразделений аппарата 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Федеральной службы государственной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автономному округу - Югре и территориальных отделов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96413"/>
              </p:ext>
            </p:extLst>
          </p:nvPr>
        </p:nvGraphicFramePr>
        <p:xfrm>
          <a:off x="357166" y="4286248"/>
          <a:ext cx="6080149" cy="348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39"/>
                <a:gridCol w="1158812"/>
                <a:gridCol w="1380136"/>
                <a:gridCol w="970775"/>
                <a:gridCol w="782739"/>
                <a:gridCol w="1459548"/>
              </a:tblGrid>
              <a:tr h="76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приема граждан,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контактный телефон </a:t>
                      </a:r>
                    </a:p>
                  </a:txBody>
                  <a:tcPr marL="17780" marR="17780" marT="72390" marB="72390"/>
                </a:tc>
              </a:tr>
              <a:tr h="36760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Аппарат Управления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3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Хапаев Владимир Александрович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четвертая среда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260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930 - 610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38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Котова Ирина Николаевна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262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930 - 756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38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Рудая  Татьяна Валентиновна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третья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721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0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21223"/>
              </p:ext>
            </p:extLst>
          </p:nvPr>
        </p:nvGraphicFramePr>
        <p:xfrm>
          <a:off x="428604" y="1357290"/>
          <a:ext cx="6120680" cy="6339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2880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 по городу Нижневартовск и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Мегион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10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Дмитриева Анна Александровна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Нижневартовск,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Спортивная,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15 «А», каб. №102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(3466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45-70-37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102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Сургутский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Дудко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Наталья Петровна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14.00-16.00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Сургут,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Островского,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 45,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(3462) 23-26-11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8114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 отдел по городу Нефтеюганск и городу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Пыть-Ях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</a:tr>
              <a:tr h="22173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Настека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Ольга Анатольевна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Нефтеюганск,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13, д. 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(3463) 248-545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3275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 отдел по городу Советский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и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Югорск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57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Бабенков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Виктор Викторович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Советский,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д.7,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346-75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3-52-00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571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Большакова Анна Леонидовна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Югорск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29,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каб.№4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346-75)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7-09-97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7322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Межмуниципальный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 по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Кондинскому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49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Михайлычев Николай Львович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Урай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1«А»,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6,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(346-76) 2-26-84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49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Ермакова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Владимировна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Междуреченский,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23 «а», каб.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346-77) 3-27-11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0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10925"/>
              </p:ext>
            </p:extLst>
          </p:nvPr>
        </p:nvGraphicFramePr>
        <p:xfrm>
          <a:off x="428604" y="1000100"/>
          <a:ext cx="6120680" cy="719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1891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 по городу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Нягань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Октябрьскому району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427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Смирнов Олег Александрович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Нягань,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д.43,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3467) 36-44-98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3447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60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Калатуха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Юрьевна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34,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(346-69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2-95-23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7981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Радужнинский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518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Ементян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Ирина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Казаросовна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Радужный,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(346-68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3-12-22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1522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03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Уварова  Марина Сергеевна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346-67) 5-12-45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2036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Белоярский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694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Куконос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Вера Михайловна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Белоярский,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Центральная, д. 11, </a:t>
                      </a:r>
                      <a:b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№307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(346-70)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2-48-51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7050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22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Чернятьева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Дмитриевна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Березово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д. 10, каб. №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(346-74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2-20-72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0320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Покачевский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22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Вильданова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Эльвира </a:t>
                      </a:r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Рафитовна</a:t>
                      </a:r>
                      <a:endParaRPr lang="ru-RU" sz="1050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Покачи,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Мира,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11,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346-69) 7-09-35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блон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599</Words>
  <Application>Microsoft Office PowerPoint</Application>
  <PresentationFormat>Экран (4:3)</PresentationFormat>
  <Paragraphs>182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Шаблон3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Андреев</dc:creator>
  <cp:lastModifiedBy>Сивак Ольга Николаевна</cp:lastModifiedBy>
  <cp:revision>42</cp:revision>
  <cp:lastPrinted>2017-08-29T05:03:15Z</cp:lastPrinted>
  <dcterms:created xsi:type="dcterms:W3CDTF">2016-03-31T12:00:38Z</dcterms:created>
  <dcterms:modified xsi:type="dcterms:W3CDTF">2019-12-19T07:43:47Z</dcterms:modified>
</cp:coreProperties>
</file>