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8288000" cy="10287000"/>
  <p:notesSz cx="6858000" cy="9144000"/>
  <p:embeddedFontLst>
    <p:embeddedFont>
      <p:font typeface="Montserrat Medium" panose="020B0604020202020204" charset="-52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21" userDrawn="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9" roundtripDataSignature="AMtx7miei+FtavcU/2evucEwMdyUQEf4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930" y="42"/>
      </p:cViewPr>
      <p:guideLst>
        <p:guide orient="horz" pos="34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63" Type="http://schemas.openxmlformats.org/officeDocument/2006/relationships/tableStyles" Target="tableStyles.xml"/><Relationship Id="rId7" Type="http://schemas.openxmlformats.org/officeDocument/2006/relationships/font" Target="fonts/font4.fntdata"/><Relationship Id="rId59" Type="http://customschemas.google.com/relationships/presentationmetadata" Target="metadata"/><Relationship Id="rId2" Type="http://schemas.openxmlformats.org/officeDocument/2006/relationships/slide" Target="slides/slide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61" Type="http://schemas.openxmlformats.org/officeDocument/2006/relationships/viewProps" Target="viewProps.xml"/><Relationship Id="rId10" Type="http://schemas.openxmlformats.org/officeDocument/2006/relationships/font" Target="fonts/font7.fntdata"/><Relationship Id="rId6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7650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02316631e8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202316631e8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203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8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9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6" name="Google Shape;526;g202316631e8_1_32"/>
          <p:cNvPicPr preferRelativeResize="0"/>
          <p:nvPr/>
        </p:nvPicPr>
        <p:blipFill rotWithShape="1">
          <a:blip r:embed="rId3">
            <a:alphaModFix/>
          </a:blip>
          <a:srcRect l="59948" t="79570" r="11024" b="10943"/>
          <a:stretch/>
        </p:blipFill>
        <p:spPr>
          <a:xfrm>
            <a:off x="16360499" y="463095"/>
            <a:ext cx="1359178" cy="548252"/>
          </a:xfrm>
          <a:prstGeom prst="rect">
            <a:avLst/>
          </a:prstGeom>
          <a:noFill/>
          <a:ln>
            <a:noFill/>
          </a:ln>
        </p:spPr>
      </p:pic>
      <p:sp>
        <p:nvSpPr>
          <p:cNvPr id="527" name="Google Shape;527;g202316631e8_1_32"/>
          <p:cNvSpPr txBox="1"/>
          <p:nvPr/>
        </p:nvSpPr>
        <p:spPr>
          <a:xfrm>
            <a:off x="2901433" y="1564789"/>
            <a:ext cx="55871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Федеральные</a:t>
            </a:r>
            <a:r>
              <a:rPr lang="ru-RU" sz="24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проекты</a:t>
            </a:r>
            <a:endParaRPr sz="2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28" name="Google Shape;528;g202316631e8_1_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263" y="2117374"/>
            <a:ext cx="543450" cy="556775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g202316631e8_1_32"/>
          <p:cNvSpPr txBox="1"/>
          <p:nvPr/>
        </p:nvSpPr>
        <p:spPr>
          <a:xfrm>
            <a:off x="1535334" y="2337783"/>
            <a:ext cx="38976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Зеленая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экономика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0" name="Google Shape;530;g202316631e8_1_32"/>
          <p:cNvSpPr txBox="1"/>
          <p:nvPr/>
        </p:nvSpPr>
        <p:spPr>
          <a:xfrm>
            <a:off x="1524031" y="3000869"/>
            <a:ext cx="56922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Защита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животного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мира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1" name="Google Shape;531;g202316631e8_1_32"/>
          <p:cNvSpPr txBox="1"/>
          <p:nvPr/>
        </p:nvSpPr>
        <p:spPr>
          <a:xfrm>
            <a:off x="1521356" y="5565463"/>
            <a:ext cx="5336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Женское движение</a:t>
            </a:r>
            <a:endParaRPr sz="1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Единой России</a:t>
            </a:r>
            <a:endParaRPr sz="1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2" name="Google Shape;532;g202316631e8_1_32"/>
          <p:cNvSpPr txBox="1"/>
          <p:nvPr/>
        </p:nvSpPr>
        <p:spPr>
          <a:xfrm>
            <a:off x="1524433" y="6590953"/>
            <a:ext cx="27540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Zа самбо</a:t>
            </a:r>
            <a:endParaRPr sz="1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3" name="Google Shape;533;g202316631e8_1_32"/>
          <p:cNvSpPr txBox="1"/>
          <p:nvPr/>
        </p:nvSpPr>
        <p:spPr>
          <a:xfrm>
            <a:off x="1488611" y="3570958"/>
            <a:ext cx="54054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Предпринимательство</a:t>
            </a:r>
            <a:endParaRPr sz="1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4" name="Google Shape;534;g202316631e8_1_32"/>
          <p:cNvSpPr txBox="1"/>
          <p:nvPr/>
        </p:nvSpPr>
        <p:spPr>
          <a:xfrm>
            <a:off x="1482016" y="4142386"/>
            <a:ext cx="37593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Цифровая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Россия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5" name="Google Shape;535;g202316631e8_1_32"/>
          <p:cNvSpPr txBox="1"/>
          <p:nvPr/>
        </p:nvSpPr>
        <p:spPr>
          <a:xfrm>
            <a:off x="1514823" y="4849951"/>
            <a:ext cx="43230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Выбирай своё</a:t>
            </a:r>
            <a:endParaRPr sz="1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36" name="Google Shape;536;g202316631e8_1_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0263" y="2848770"/>
            <a:ext cx="543450" cy="556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02316631e8_1_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8231" y="3441286"/>
            <a:ext cx="543450" cy="556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02316631e8_1_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8231" y="4095851"/>
            <a:ext cx="543450" cy="539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02316631e8_1_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1040" y="4791426"/>
            <a:ext cx="543450" cy="563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02316631e8_1_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0263" y="6400106"/>
            <a:ext cx="543450" cy="556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02316631e8_1_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7178" y="5565464"/>
            <a:ext cx="543450" cy="556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02316631e8_1_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30503" y="7183945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Google Shape;543;g202316631e8_1_32"/>
          <p:cNvSpPr txBox="1"/>
          <p:nvPr/>
        </p:nvSpPr>
        <p:spPr>
          <a:xfrm>
            <a:off x="1535977" y="7268020"/>
            <a:ext cx="48852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Безопасные дороги</a:t>
            </a:r>
            <a:endParaRPr sz="1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44" name="Google Shape;544;g202316631e8_1_3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0909" y="7952273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45" name="Google Shape;545;g202316631e8_1_32"/>
          <p:cNvSpPr txBox="1"/>
          <p:nvPr/>
        </p:nvSpPr>
        <p:spPr>
          <a:xfrm>
            <a:off x="1535979" y="8065948"/>
            <a:ext cx="50190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Городская среда</a:t>
            </a:r>
            <a:endParaRPr sz="1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46" name="Google Shape;546;g202316631e8_1_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263" y="8603467"/>
            <a:ext cx="543450" cy="534892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g202316631e8_1_32"/>
          <p:cNvSpPr txBox="1"/>
          <p:nvPr/>
        </p:nvSpPr>
        <p:spPr>
          <a:xfrm>
            <a:off x="1521356" y="8702399"/>
            <a:ext cx="481320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Детский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спорт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48" name="Google Shape;548;g202316631e8_1_3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591415" y="2120480"/>
            <a:ext cx="543450" cy="54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02316631e8_1_3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591415" y="2856388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0" name="Google Shape;550;g202316631e8_1_32"/>
          <p:cNvSpPr txBox="1"/>
          <p:nvPr/>
        </p:nvSpPr>
        <p:spPr>
          <a:xfrm>
            <a:off x="7490804" y="2075390"/>
            <a:ext cx="433087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Единая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страна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-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доступная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среда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1" name="Google Shape;551;g202316631e8_1_32"/>
          <p:cNvSpPr txBox="1"/>
          <p:nvPr/>
        </p:nvSpPr>
        <p:spPr>
          <a:xfrm>
            <a:off x="7490804" y="2966587"/>
            <a:ext cx="403039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Здоровое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будущее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52" name="Google Shape;552;g202316631e8_1_3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591819" y="3501405"/>
            <a:ext cx="543450" cy="54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02316631e8_1_3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549386" y="4101207"/>
            <a:ext cx="543450" cy="530713"/>
          </a:xfrm>
          <a:prstGeom prst="rect">
            <a:avLst/>
          </a:prstGeom>
          <a:noFill/>
          <a:ln>
            <a:noFill/>
          </a:ln>
        </p:spPr>
      </p:pic>
      <p:sp>
        <p:nvSpPr>
          <p:cNvPr id="554" name="Google Shape;554;g202316631e8_1_32"/>
          <p:cNvSpPr txBox="1"/>
          <p:nvPr/>
        </p:nvSpPr>
        <p:spPr>
          <a:xfrm>
            <a:off x="7448774" y="4205004"/>
            <a:ext cx="4030398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Крепкая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семья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5" name="Google Shape;555;g202316631e8_1_32"/>
          <p:cNvSpPr txBox="1"/>
          <p:nvPr/>
        </p:nvSpPr>
        <p:spPr>
          <a:xfrm>
            <a:off x="7491208" y="3602751"/>
            <a:ext cx="377760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Историческая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память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56" name="Google Shape;556;g202316631e8_1_3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655594" y="4800712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Google Shape;557;g202316631e8_1_32"/>
          <p:cNvSpPr txBox="1"/>
          <p:nvPr/>
        </p:nvSpPr>
        <p:spPr>
          <a:xfrm>
            <a:off x="7481588" y="4777608"/>
            <a:ext cx="340226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Культура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малой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родины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58" name="Google Shape;558;g202316631e8_1_3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66177" y="5567695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9" name="Google Shape;559;g202316631e8_1_32"/>
          <p:cNvSpPr txBox="1"/>
          <p:nvPr/>
        </p:nvSpPr>
        <p:spPr>
          <a:xfrm>
            <a:off x="7488123" y="5728095"/>
            <a:ext cx="3156075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Новая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школа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60" name="Google Shape;560;g202316631e8_1_3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669262" y="6392005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1" name="Google Shape;561;g202316631e8_1_32"/>
          <p:cNvSpPr txBox="1"/>
          <p:nvPr/>
        </p:nvSpPr>
        <p:spPr>
          <a:xfrm>
            <a:off x="7491208" y="6584180"/>
            <a:ext cx="377760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Мир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возможностей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62" name="Google Shape;562;g202316631e8_1_3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669501" y="7170764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g202316631e8_1_32"/>
          <p:cNvSpPr txBox="1"/>
          <p:nvPr/>
        </p:nvSpPr>
        <p:spPr>
          <a:xfrm>
            <a:off x="7516993" y="7299836"/>
            <a:ext cx="3307235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Российское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село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64" name="Google Shape;564;g202316631e8_1_3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69500" y="7943855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g202316631e8_1_32"/>
          <p:cNvSpPr txBox="1"/>
          <p:nvPr/>
        </p:nvSpPr>
        <p:spPr>
          <a:xfrm>
            <a:off x="7491446" y="7906497"/>
            <a:ext cx="33072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Школа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грамотного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потребителя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66" name="Google Shape;566;g202316631e8_1_3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669262" y="8708148"/>
            <a:ext cx="543450" cy="54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67" name="Google Shape;567;g202316631e8_1_32"/>
          <p:cNvSpPr txBox="1"/>
          <p:nvPr/>
        </p:nvSpPr>
        <p:spPr>
          <a:xfrm>
            <a:off x="7454122" y="8832302"/>
            <a:ext cx="355341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Чистая</a:t>
            </a:r>
            <a:r>
              <a:rPr lang="en-US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19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страна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8" name="Google Shape;568;g202316631e8_1_32"/>
          <p:cNvSpPr txBox="1"/>
          <p:nvPr/>
        </p:nvSpPr>
        <p:spPr>
          <a:xfrm>
            <a:off x="12940130" y="1523656"/>
            <a:ext cx="3071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Региональные</a:t>
            </a:r>
            <a:endParaRPr sz="2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9" name="Google Shape;569;g202316631e8_1_32"/>
          <p:cNvSpPr txBox="1"/>
          <p:nvPr/>
        </p:nvSpPr>
        <p:spPr>
          <a:xfrm>
            <a:off x="12357408" y="2564825"/>
            <a:ext cx="24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Югра</a:t>
            </a: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молодая</a:t>
            </a:r>
            <a:endParaRPr sz="21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0" name="Google Shape;570;g202316631e8_1_32"/>
          <p:cNvSpPr txBox="1"/>
          <p:nvPr/>
        </p:nvSpPr>
        <p:spPr>
          <a:xfrm>
            <a:off x="12357408" y="3181337"/>
            <a:ext cx="24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вершинам</a:t>
            </a: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ГТО</a:t>
            </a:r>
            <a:endParaRPr sz="21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1" name="Google Shape;571;g202316631e8_1_32"/>
          <p:cNvSpPr txBox="1"/>
          <p:nvPr/>
        </p:nvSpPr>
        <p:spPr>
          <a:xfrm>
            <a:off x="12357408" y="3662504"/>
            <a:ext cx="246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Гражданский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университет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9" name="Google Shape;579;g202316631e8_1_32"/>
          <p:cNvSpPr txBox="1"/>
          <p:nvPr/>
        </p:nvSpPr>
        <p:spPr>
          <a:xfrm>
            <a:off x="12530575" y="5061506"/>
            <a:ext cx="4071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Мобилизационные</a:t>
            </a:r>
            <a:endParaRPr sz="24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0" name="Google Shape;580;g202316631e8_1_32"/>
          <p:cNvSpPr txBox="1"/>
          <p:nvPr/>
        </p:nvSpPr>
        <p:spPr>
          <a:xfrm>
            <a:off x="12289499" y="6268074"/>
            <a:ext cx="3307235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Жители</a:t>
            </a: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МКД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endParaRPr lang="ru-RU"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Мир</a:t>
            </a: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возможностей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Старшее</a:t>
            </a:r>
            <a:r>
              <a:rPr lang="en-US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-US" sz="2100" dirty="0" err="1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поколение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" name="Google Shape;550;g202316631e8_1_32">
            <a:extLst>
              <a:ext uri="{FF2B5EF4-FFF2-40B4-BE49-F238E27FC236}">
                <a16:creationId xmlns:a16="http://schemas.microsoft.com/office/drawing/2014/main" xmlns="" id="{8D93D438-7D35-E587-4F63-C91CBC5AEE44}"/>
              </a:ext>
            </a:extLst>
          </p:cNvPr>
          <p:cNvSpPr txBox="1"/>
          <p:nvPr/>
        </p:nvSpPr>
        <p:spPr>
          <a:xfrm>
            <a:off x="1535976" y="9217319"/>
            <a:ext cx="433087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Моя карьера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С Единой Россией</a:t>
            </a:r>
            <a:endParaRPr sz="1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" name="Google Shape;580;g202316631e8_1_32">
            <a:extLst>
              <a:ext uri="{FF2B5EF4-FFF2-40B4-BE49-F238E27FC236}">
                <a16:creationId xmlns:a16="http://schemas.microsoft.com/office/drawing/2014/main" xmlns="" id="{B80851A2-D406-7098-848C-D2BF5D35D615}"/>
              </a:ext>
            </a:extLst>
          </p:cNvPr>
          <p:cNvSpPr txBox="1"/>
          <p:nvPr/>
        </p:nvSpPr>
        <p:spPr>
          <a:xfrm>
            <a:off x="16360499" y="6303370"/>
            <a:ext cx="1285255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2 000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endParaRPr lang="ru-RU"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2 000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2 000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" name="Google Shape;580;g202316631e8_1_32">
            <a:extLst>
              <a:ext uri="{FF2B5EF4-FFF2-40B4-BE49-F238E27FC236}">
                <a16:creationId xmlns:a16="http://schemas.microsoft.com/office/drawing/2014/main" xmlns="" id="{EA7DBDB0-DA5D-3CEF-C764-3D8E7D3C073D}"/>
              </a:ext>
            </a:extLst>
          </p:cNvPr>
          <p:cNvSpPr txBox="1"/>
          <p:nvPr/>
        </p:nvSpPr>
        <p:spPr>
          <a:xfrm>
            <a:off x="16319122" y="2561093"/>
            <a:ext cx="1285255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endParaRPr lang="ru-RU"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21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21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" name="Google Shape;580;g202316631e8_1_32">
            <a:extLst>
              <a:ext uri="{FF2B5EF4-FFF2-40B4-BE49-F238E27FC236}">
                <a16:creationId xmlns:a16="http://schemas.microsoft.com/office/drawing/2014/main" xmlns="" id="{2C69B8CC-E1B3-D146-69BE-08378758BC6B}"/>
              </a:ext>
            </a:extLst>
          </p:cNvPr>
          <p:cNvSpPr txBox="1"/>
          <p:nvPr/>
        </p:nvSpPr>
        <p:spPr>
          <a:xfrm>
            <a:off x="5255051" y="2366747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" name="Google Shape;580;g202316631e8_1_32">
            <a:extLst>
              <a:ext uri="{FF2B5EF4-FFF2-40B4-BE49-F238E27FC236}">
                <a16:creationId xmlns:a16="http://schemas.microsoft.com/office/drawing/2014/main" xmlns="" id="{7166E021-02F0-FA29-E88A-0FCCE9688A9A}"/>
              </a:ext>
            </a:extLst>
          </p:cNvPr>
          <p:cNvSpPr txBox="1"/>
          <p:nvPr/>
        </p:nvSpPr>
        <p:spPr>
          <a:xfrm>
            <a:off x="5261738" y="3038738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" name="Google Shape;580;g202316631e8_1_32">
            <a:extLst>
              <a:ext uri="{FF2B5EF4-FFF2-40B4-BE49-F238E27FC236}">
                <a16:creationId xmlns:a16="http://schemas.microsoft.com/office/drawing/2014/main" xmlns="" id="{AD1BA0A2-273C-9A98-6747-0937101B7824}"/>
              </a:ext>
            </a:extLst>
          </p:cNvPr>
          <p:cNvSpPr txBox="1"/>
          <p:nvPr/>
        </p:nvSpPr>
        <p:spPr>
          <a:xfrm>
            <a:off x="5268829" y="3621106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" name="Google Shape;580;g202316631e8_1_32">
            <a:extLst>
              <a:ext uri="{FF2B5EF4-FFF2-40B4-BE49-F238E27FC236}">
                <a16:creationId xmlns:a16="http://schemas.microsoft.com/office/drawing/2014/main" xmlns="" id="{E7499151-8D89-BC74-C607-9EC18420A8CA}"/>
              </a:ext>
            </a:extLst>
          </p:cNvPr>
          <p:cNvSpPr txBox="1"/>
          <p:nvPr/>
        </p:nvSpPr>
        <p:spPr>
          <a:xfrm>
            <a:off x="5228105" y="4139000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" name="Google Shape;580;g202316631e8_1_32">
            <a:extLst>
              <a:ext uri="{FF2B5EF4-FFF2-40B4-BE49-F238E27FC236}">
                <a16:creationId xmlns:a16="http://schemas.microsoft.com/office/drawing/2014/main" xmlns="" id="{865893A8-CBA1-FDB3-E1BE-C40E8D3335E4}"/>
              </a:ext>
            </a:extLst>
          </p:cNvPr>
          <p:cNvSpPr txBox="1"/>
          <p:nvPr/>
        </p:nvSpPr>
        <p:spPr>
          <a:xfrm>
            <a:off x="5245834" y="4823521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" name="Google Shape;580;g202316631e8_1_32">
            <a:extLst>
              <a:ext uri="{FF2B5EF4-FFF2-40B4-BE49-F238E27FC236}">
                <a16:creationId xmlns:a16="http://schemas.microsoft.com/office/drawing/2014/main" xmlns="" id="{340BC573-E106-66C2-6C9A-39737A269B57}"/>
              </a:ext>
            </a:extLst>
          </p:cNvPr>
          <p:cNvSpPr txBox="1"/>
          <p:nvPr/>
        </p:nvSpPr>
        <p:spPr>
          <a:xfrm>
            <a:off x="5259056" y="5621678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" name="Google Shape;580;g202316631e8_1_32">
            <a:extLst>
              <a:ext uri="{FF2B5EF4-FFF2-40B4-BE49-F238E27FC236}">
                <a16:creationId xmlns:a16="http://schemas.microsoft.com/office/drawing/2014/main" xmlns="" id="{92EADB81-428B-4429-E8C6-AB1165399D82}"/>
              </a:ext>
            </a:extLst>
          </p:cNvPr>
          <p:cNvSpPr txBox="1"/>
          <p:nvPr/>
        </p:nvSpPr>
        <p:spPr>
          <a:xfrm>
            <a:off x="5265821" y="6604225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" name="Google Shape;580;g202316631e8_1_32">
            <a:extLst>
              <a:ext uri="{FF2B5EF4-FFF2-40B4-BE49-F238E27FC236}">
                <a16:creationId xmlns:a16="http://schemas.microsoft.com/office/drawing/2014/main" xmlns="" id="{CF2B978A-51DA-5CDE-7068-C1C84DE6E55A}"/>
              </a:ext>
            </a:extLst>
          </p:cNvPr>
          <p:cNvSpPr txBox="1"/>
          <p:nvPr/>
        </p:nvSpPr>
        <p:spPr>
          <a:xfrm>
            <a:off x="5253320" y="7299836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" name="Google Shape;580;g202316631e8_1_32">
            <a:extLst>
              <a:ext uri="{FF2B5EF4-FFF2-40B4-BE49-F238E27FC236}">
                <a16:creationId xmlns:a16="http://schemas.microsoft.com/office/drawing/2014/main" xmlns="" id="{B2C34477-0295-B619-5DC6-D40B46B179B9}"/>
              </a:ext>
            </a:extLst>
          </p:cNvPr>
          <p:cNvSpPr txBox="1"/>
          <p:nvPr/>
        </p:nvSpPr>
        <p:spPr>
          <a:xfrm>
            <a:off x="5253318" y="8082785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" name="Google Shape;580;g202316631e8_1_32">
            <a:extLst>
              <a:ext uri="{FF2B5EF4-FFF2-40B4-BE49-F238E27FC236}">
                <a16:creationId xmlns:a16="http://schemas.microsoft.com/office/drawing/2014/main" xmlns="" id="{7D8CDE53-456A-272E-9283-89A1CA4E8651}"/>
              </a:ext>
            </a:extLst>
          </p:cNvPr>
          <p:cNvSpPr txBox="1"/>
          <p:nvPr/>
        </p:nvSpPr>
        <p:spPr>
          <a:xfrm>
            <a:off x="5250616" y="8709383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" name="Google Shape;580;g202316631e8_1_32">
            <a:extLst>
              <a:ext uri="{FF2B5EF4-FFF2-40B4-BE49-F238E27FC236}">
                <a16:creationId xmlns:a16="http://schemas.microsoft.com/office/drawing/2014/main" xmlns="" id="{263737C0-D15C-0F89-FF59-2096BBC74ED8}"/>
              </a:ext>
            </a:extLst>
          </p:cNvPr>
          <p:cNvSpPr txBox="1"/>
          <p:nvPr/>
        </p:nvSpPr>
        <p:spPr>
          <a:xfrm>
            <a:off x="5250853" y="9311318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" name="Google Shape;580;g202316631e8_1_32">
            <a:extLst>
              <a:ext uri="{FF2B5EF4-FFF2-40B4-BE49-F238E27FC236}">
                <a16:creationId xmlns:a16="http://schemas.microsoft.com/office/drawing/2014/main" xmlns="" id="{1C15D7ED-21D8-BC23-B5E9-20E305FB64A9}"/>
              </a:ext>
            </a:extLst>
          </p:cNvPr>
          <p:cNvSpPr txBox="1"/>
          <p:nvPr/>
        </p:nvSpPr>
        <p:spPr>
          <a:xfrm>
            <a:off x="10893064" y="2392205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" name="Google Shape;580;g202316631e8_1_32">
            <a:extLst>
              <a:ext uri="{FF2B5EF4-FFF2-40B4-BE49-F238E27FC236}">
                <a16:creationId xmlns:a16="http://schemas.microsoft.com/office/drawing/2014/main" xmlns="" id="{6B03135D-1CD9-5BFD-6E09-94A8F86424D3}"/>
              </a:ext>
            </a:extLst>
          </p:cNvPr>
          <p:cNvSpPr txBox="1"/>
          <p:nvPr/>
        </p:nvSpPr>
        <p:spPr>
          <a:xfrm>
            <a:off x="10878262" y="3006239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" name="Google Shape;580;g202316631e8_1_32">
            <a:extLst>
              <a:ext uri="{FF2B5EF4-FFF2-40B4-BE49-F238E27FC236}">
                <a16:creationId xmlns:a16="http://schemas.microsoft.com/office/drawing/2014/main" xmlns="" id="{D8B07874-5138-0A17-5A8A-DB84A1749475}"/>
              </a:ext>
            </a:extLst>
          </p:cNvPr>
          <p:cNvSpPr txBox="1"/>
          <p:nvPr/>
        </p:nvSpPr>
        <p:spPr>
          <a:xfrm>
            <a:off x="10884106" y="3614062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" name="Google Shape;580;g202316631e8_1_32">
            <a:extLst>
              <a:ext uri="{FF2B5EF4-FFF2-40B4-BE49-F238E27FC236}">
                <a16:creationId xmlns:a16="http://schemas.microsoft.com/office/drawing/2014/main" xmlns="" id="{8263BDF0-2598-51C2-D1B3-848A72A4422C}"/>
              </a:ext>
            </a:extLst>
          </p:cNvPr>
          <p:cNvSpPr txBox="1"/>
          <p:nvPr/>
        </p:nvSpPr>
        <p:spPr>
          <a:xfrm>
            <a:off x="10878433" y="4258220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" name="Google Shape;580;g202316631e8_1_32">
            <a:extLst>
              <a:ext uri="{FF2B5EF4-FFF2-40B4-BE49-F238E27FC236}">
                <a16:creationId xmlns:a16="http://schemas.microsoft.com/office/drawing/2014/main" xmlns="" id="{2E1C7C2A-8754-C39F-E007-0FC8E0BF7A79}"/>
              </a:ext>
            </a:extLst>
          </p:cNvPr>
          <p:cNvSpPr txBox="1"/>
          <p:nvPr/>
        </p:nvSpPr>
        <p:spPr>
          <a:xfrm>
            <a:off x="10878262" y="4877806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" name="Google Shape;580;g202316631e8_1_32">
            <a:extLst>
              <a:ext uri="{FF2B5EF4-FFF2-40B4-BE49-F238E27FC236}">
                <a16:creationId xmlns:a16="http://schemas.microsoft.com/office/drawing/2014/main" xmlns="" id="{A7C61E02-6C4B-953D-A4F6-3D3FB645070C}"/>
              </a:ext>
            </a:extLst>
          </p:cNvPr>
          <p:cNvSpPr txBox="1"/>
          <p:nvPr/>
        </p:nvSpPr>
        <p:spPr>
          <a:xfrm>
            <a:off x="10892761" y="5766706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3" name="Google Shape;580;g202316631e8_1_32">
            <a:extLst>
              <a:ext uri="{FF2B5EF4-FFF2-40B4-BE49-F238E27FC236}">
                <a16:creationId xmlns:a16="http://schemas.microsoft.com/office/drawing/2014/main" xmlns="" id="{2A6BDC96-0A95-C58D-8F3C-7AD495CC3AEC}"/>
              </a:ext>
            </a:extLst>
          </p:cNvPr>
          <p:cNvSpPr txBox="1"/>
          <p:nvPr/>
        </p:nvSpPr>
        <p:spPr>
          <a:xfrm>
            <a:off x="10910845" y="6594320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4" name="Google Shape;580;g202316631e8_1_32">
            <a:extLst>
              <a:ext uri="{FF2B5EF4-FFF2-40B4-BE49-F238E27FC236}">
                <a16:creationId xmlns:a16="http://schemas.microsoft.com/office/drawing/2014/main" xmlns="" id="{603DAD3B-03D5-88C0-FB46-8BE23BF90204}"/>
              </a:ext>
            </a:extLst>
          </p:cNvPr>
          <p:cNvSpPr txBox="1"/>
          <p:nvPr/>
        </p:nvSpPr>
        <p:spPr>
          <a:xfrm>
            <a:off x="10888120" y="7321316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5" name="Google Shape;580;g202316631e8_1_32">
            <a:extLst>
              <a:ext uri="{FF2B5EF4-FFF2-40B4-BE49-F238E27FC236}">
                <a16:creationId xmlns:a16="http://schemas.microsoft.com/office/drawing/2014/main" xmlns="" id="{273F3EE7-68FD-5D0C-FF9F-42DD7850E2F0}"/>
              </a:ext>
            </a:extLst>
          </p:cNvPr>
          <p:cNvSpPr txBox="1"/>
          <p:nvPr/>
        </p:nvSpPr>
        <p:spPr>
          <a:xfrm>
            <a:off x="10911083" y="8063495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b="1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b="1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6" name="Google Shape;580;g202316631e8_1_32">
            <a:extLst>
              <a:ext uri="{FF2B5EF4-FFF2-40B4-BE49-F238E27FC236}">
                <a16:creationId xmlns:a16="http://schemas.microsoft.com/office/drawing/2014/main" xmlns="" id="{BAC2B938-E897-0F5E-1869-D534341265F4}"/>
              </a:ext>
            </a:extLst>
          </p:cNvPr>
          <p:cNvSpPr txBox="1"/>
          <p:nvPr/>
        </p:nvSpPr>
        <p:spPr>
          <a:xfrm>
            <a:off x="10911083" y="8780745"/>
            <a:ext cx="1067643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52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</a:pPr>
            <a:r>
              <a:rPr lang="ru-RU" sz="1900" b="1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1 500</a:t>
            </a:r>
            <a:endParaRPr sz="1900" b="1" dirty="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7" name="Google Shape;560;g202316631e8_1_32">
            <a:extLst>
              <a:ext uri="{FF2B5EF4-FFF2-40B4-BE49-F238E27FC236}">
                <a16:creationId xmlns:a16="http://schemas.microsoft.com/office/drawing/2014/main" xmlns="" id="{BEB85164-240C-9B1A-9245-BD3D41749695}"/>
              </a:ext>
            </a:extLst>
          </p:cNvPr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730501" y="9227130"/>
            <a:ext cx="543450" cy="543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85F3FE3A-8111-0409-565A-FCA7B209A60D}"/>
              </a:ext>
            </a:extLst>
          </p:cNvPr>
          <p:cNvCxnSpPr/>
          <p:nvPr/>
        </p:nvCxnSpPr>
        <p:spPr>
          <a:xfrm flipV="1">
            <a:off x="455930" y="1453640"/>
            <a:ext cx="17376140" cy="5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527;g202316631e8_1_32">
            <a:extLst>
              <a:ext uri="{FF2B5EF4-FFF2-40B4-BE49-F238E27FC236}">
                <a16:creationId xmlns:a16="http://schemas.microsoft.com/office/drawing/2014/main" xmlns="" id="{580D6A58-400F-1FA5-62FD-36B79DD13A8F}"/>
              </a:ext>
            </a:extLst>
          </p:cNvPr>
          <p:cNvSpPr txBox="1"/>
          <p:nvPr/>
        </p:nvSpPr>
        <p:spPr>
          <a:xfrm>
            <a:off x="733833" y="378516"/>
            <a:ext cx="15277997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00" dirty="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Минимальные показатели пополнения базы мобилизации в рамках реализации партийных проектов в 2023 году</a:t>
            </a:r>
            <a:endParaRPr sz="29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9950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136</Words>
  <Application>Microsoft Office PowerPoint</Application>
  <PresentationFormat>Произвольный</PresentationFormat>
  <Paragraphs>70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Montserrat Medium</vt:lpstr>
      <vt:lpstr>Calibri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RIK-SPECAPR1</dc:creator>
  <cp:lastModifiedBy>priem</cp:lastModifiedBy>
  <cp:revision>5</cp:revision>
  <dcterms:created xsi:type="dcterms:W3CDTF">2006-08-16T00:00:00Z</dcterms:created>
  <dcterms:modified xsi:type="dcterms:W3CDTF">2023-03-13T03:43:08Z</dcterms:modified>
</cp:coreProperties>
</file>