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de744e3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de744e3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dd4f35f6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dd4f35f6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dd4f35f6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3dd4f35f6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dd4f35f6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3dd4f35f6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dd4f35f6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3dd4f35f6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dd4f35f6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dd4f35f6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e744e38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de744e38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de744e38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de744e38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5052"/>
            <a:ext cx="9144000" cy="5033395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356200" y="2354300"/>
            <a:ext cx="5227146" cy="21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      </a:t>
            </a:r>
            <a:r>
              <a:rPr lang="ru" sz="4000" dirty="0">
                <a:solidFill>
                  <a:srgbClr val="084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СОЦИАЛЬНЫЙ</a:t>
            </a: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" sz="4000" dirty="0">
                <a:solidFill>
                  <a:srgbClr val="084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ПРОЕКТ</a:t>
            </a: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4000" dirty="0">
              <a:solidFill>
                <a:srgbClr val="084C95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00" dirty="0">
                <a:solidFill>
                  <a:srgbClr val="941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«ZАБОТА»</a:t>
            </a:r>
            <a:endParaRPr sz="4500" dirty="0">
              <a:solidFill>
                <a:srgbClr val="941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86500" y="4227948"/>
            <a:ext cx="854073" cy="78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1279676" y="4227950"/>
            <a:ext cx="616800" cy="7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927905" y="830244"/>
            <a:ext cx="5408327" cy="34830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5;p23"/>
          <p:cNvPicPr preferRelativeResize="0"/>
          <p:nvPr/>
        </p:nvPicPr>
        <p:blipFill rotWithShape="1">
          <a:blip r:embed="rId4">
            <a:alphaModFix/>
          </a:blip>
          <a:srcRect l="12094" t="6730" r="10822" b="5296"/>
          <a:stretch/>
        </p:blipFill>
        <p:spPr>
          <a:xfrm>
            <a:off x="444825" y="409525"/>
            <a:ext cx="3406334" cy="19732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54;p23"/>
          <p:cNvPicPr preferRelativeResize="0"/>
          <p:nvPr/>
        </p:nvPicPr>
        <p:blipFill rotWithShape="1">
          <a:blip r:embed="rId5">
            <a:alphaModFix/>
          </a:blip>
          <a:srcRect l="11332" t="6546" r="10297" b="5339"/>
          <a:stretch/>
        </p:blipFill>
        <p:spPr>
          <a:xfrm>
            <a:off x="4885699" y="409525"/>
            <a:ext cx="3630902" cy="19732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61;p24"/>
          <p:cNvPicPr preferRelativeResize="0"/>
          <p:nvPr/>
        </p:nvPicPr>
        <p:blipFill rotWithShape="1">
          <a:blip r:embed="rId6">
            <a:alphaModFix/>
          </a:blip>
          <a:srcRect l="11463" t="7811" r="10337" b="6907"/>
          <a:stretch/>
        </p:blipFill>
        <p:spPr>
          <a:xfrm>
            <a:off x="2745755" y="2725850"/>
            <a:ext cx="3406335" cy="197325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647"/>
            <a:ext cx="4572000" cy="2566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000" y="2571750"/>
            <a:ext cx="4438511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72000" y="0"/>
            <a:ext cx="4414984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02692" y="2478681"/>
            <a:ext cx="4469307" cy="26648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867650" y="1236300"/>
            <a:ext cx="4073700" cy="36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  оказание помощи семьям участников специальной военной операции;</a:t>
            </a:r>
            <a:endParaRPr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овлечение предпринимательского сообщества в реализацию социально значимых проектов, выработка мер по повышению мотивации бизнес-сообщества;</a:t>
            </a: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ф</a:t>
            </a: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ормирование реестра семей участников специальной военной операции, нуждающихся в поддержке;</a:t>
            </a: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проведение информационной кампании;</a:t>
            </a: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повышения товарооборота местных производителей.</a:t>
            </a:r>
            <a:endParaRPr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ru"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ru"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-50625" y="0"/>
            <a:ext cx="4622700" cy="5143500"/>
          </a:xfrm>
          <a:prstGeom prst="rect">
            <a:avLst/>
          </a:prstGeom>
          <a:solidFill>
            <a:srgbClr val="084C9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205725" y="1301600"/>
            <a:ext cx="4110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оказание социальной поддержки семьям участников специальной военной операции;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повышение качества жизни граждан;</a:t>
            </a:r>
            <a:endParaRPr sz="14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развитие социального предпринимательства.</a:t>
            </a:r>
            <a:endParaRPr sz="14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2" name="Google Shape;72;p15"/>
          <p:cNvCxnSpPr>
            <a:cxnSpLocks/>
          </p:cNvCxnSpPr>
          <p:nvPr/>
        </p:nvCxnSpPr>
        <p:spPr>
          <a:xfrm rot="10800000" flipH="1">
            <a:off x="4867650" y="1047075"/>
            <a:ext cx="4073700" cy="13200"/>
          </a:xfrm>
          <a:prstGeom prst="straightConnector1">
            <a:avLst/>
          </a:prstGeom>
          <a:noFill/>
          <a:ln w="9525" cap="flat" cmpd="sng">
            <a:solidFill>
              <a:srgbClr val="084C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15"/>
          <p:cNvCxnSpPr>
            <a:cxnSpLocks/>
          </p:cNvCxnSpPr>
          <p:nvPr/>
        </p:nvCxnSpPr>
        <p:spPr>
          <a:xfrm>
            <a:off x="205725" y="1045275"/>
            <a:ext cx="4110000" cy="1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7033" t="22857" r="37684" b="66007"/>
          <a:stretch/>
        </p:blipFill>
        <p:spPr>
          <a:xfrm>
            <a:off x="281325" y="479325"/>
            <a:ext cx="1814726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25896" t="44301" r="20795" b="44564"/>
          <a:stretch/>
        </p:blipFill>
        <p:spPr>
          <a:xfrm>
            <a:off x="4819751" y="479324"/>
            <a:ext cx="2741827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141750" y="40900"/>
            <a:ext cx="9610848" cy="50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51813" y="682624"/>
            <a:ext cx="8040375" cy="3778250"/>
          </a:xfrm>
          <a:prstGeom prst="rect">
            <a:avLst/>
          </a:prstGeom>
          <a:noFill/>
          <a:ln>
            <a:noFill/>
          </a:ln>
          <a:effectLst>
            <a:outerShdw blurRad="214313" dist="76200" dir="7920000" algn="bl" rotWithShape="0">
              <a:srgbClr val="084C95">
                <a:alpha val="26000"/>
              </a:srgbClr>
            </a:outerShdw>
          </a:effectLst>
        </p:spPr>
      </p:pic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991322" y="1194900"/>
            <a:ext cx="4276727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sz="16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Члены семей участников специальной военной операции, проживающие в Ханты-Мансийском автономном округе: супруга, супруг, дети, родители.</a:t>
            </a:r>
            <a:endParaRPr sz="16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6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739450" y="1621200"/>
            <a:ext cx="2385000" cy="19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Категория граждан, имеющих право </a:t>
            </a:r>
            <a:endParaRPr sz="15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получение региональной</a:t>
            </a:r>
            <a:b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карты «Zабота»</a:t>
            </a:r>
            <a:endParaRPr sz="15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Стрелка: вправо 1"/>
          <p:cNvSpPr/>
          <p:nvPr/>
        </p:nvSpPr>
        <p:spPr>
          <a:xfrm>
            <a:off x="2676455" y="2155848"/>
            <a:ext cx="1228100" cy="634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25978" t="10929" r="36431" b="16448"/>
          <a:stretch/>
        </p:blipFill>
        <p:spPr>
          <a:xfrm>
            <a:off x="433350" y="1055600"/>
            <a:ext cx="1567500" cy="151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97925" y="1415700"/>
            <a:ext cx="52737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Выработать меры по мотивации бизнес-сообщества к участию в проекте.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Сформировать реестр потенциальных партнёров (надёжных поставщиков), включая индивидуальных предпринимателей.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205501" y="1313825"/>
            <a:ext cx="53766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Формирование реестра потенциальных получателей социальной карты «Zабота».</a:t>
            </a:r>
          </a:p>
          <a:p>
            <a:pPr marL="1143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Информированию членов семей военнослужащих о получении карты.</a:t>
            </a:r>
          </a:p>
          <a:p>
            <a:pPr marL="1143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None/>
            </a:pPr>
            <a:endParaRPr lang="ru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Обеспечение семей военнослужащих социальными картами «Zабота».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396525" y="1040132"/>
            <a:ext cx="1641151" cy="16472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97925" y="1415700"/>
            <a:ext cx="53766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Проведение широкомасштабной информационной кампании в Югре;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endParaRPr lang="ru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Выпуск тематической полиграфической продукции;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Обеспечение взаимодействия с органами местного самоуправления.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49550" y="1096212"/>
            <a:ext cx="1535101" cy="153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0" y="1194727"/>
            <a:ext cx="9386050" cy="39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28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Перечень наиболее востребованных среди семей участников специальной военной операции сфер торговли и услуг: </a:t>
            </a:r>
            <a:endParaRPr sz="2200"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1414188" y="17838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Продукты питания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1414188" y="24087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Одежда и обувь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1" name="Google Shape;141;p22"/>
          <p:cNvSpPr/>
          <p:nvPr/>
        </p:nvSpPr>
        <p:spPr>
          <a:xfrm>
            <a:off x="1414188" y="30335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Здоровье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1414188" y="36584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Общественный транспорт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1414188" y="42832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для детей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5050513" y="17838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для дома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5050513" y="24087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Досуг и увлечения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5050513" y="3033563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Подарки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5050513" y="36584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Зоотовары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5050513" y="42832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Иные услуги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143675" y="-8"/>
            <a:ext cx="9573850" cy="504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637875" y="1012500"/>
            <a:ext cx="2794500" cy="23085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073250" y="1693150"/>
            <a:ext cx="3269150" cy="2549225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29" name="Google Shape;129;p21"/>
          <p:cNvSpPr/>
          <p:nvPr/>
        </p:nvSpPr>
        <p:spPr>
          <a:xfrm>
            <a:off x="4572000" y="1012500"/>
            <a:ext cx="2794500" cy="23085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113650" y="1693150"/>
            <a:ext cx="3269150" cy="2549225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31" name="Google Shape;131;p21"/>
          <p:cNvSpPr txBox="1"/>
          <p:nvPr/>
        </p:nvSpPr>
        <p:spPr>
          <a:xfrm>
            <a:off x="1242325" y="1832275"/>
            <a:ext cx="3213600" cy="19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Где получить карту: </a:t>
            </a:r>
            <a:endParaRPr sz="1700"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- в местных отделениях</a:t>
            </a:r>
            <a:endParaRPr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Партии «ЕДИНАЯ РОССИЯ»;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центрах социального обслуживания населения по месту жительства.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5245200" y="1832263"/>
            <a:ext cx="3898800" cy="205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Условия пользования картой: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для получения скидки необходимо предъявить</a:t>
            </a:r>
            <a:endParaRPr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карту «Zабота» в торговых объектах, центрах предоставления услуг партнеров проекта.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069" y="0"/>
            <a:ext cx="9417653" cy="5143500"/>
          </a:xfrm>
          <a:prstGeom prst="rect">
            <a:avLst/>
          </a:prstGeom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022625" y="1110300"/>
            <a:ext cx="6611623" cy="3232201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1161850" y="1271375"/>
            <a:ext cx="6081300" cy="32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Участие предпринимательского сообщества является добровольным. Перечень участников Проекта будет опубликован в средствах массовой информации и на сайте социального проекта «Zабота». 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Предприниматели – участники Проекта – будут обеспечены </a:t>
            </a:r>
            <a:r>
              <a:rPr lang="ru" sz="13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специальными стикерами</a:t>
            </a: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которые смогут разместить на дверях, стенах или кассах торговых объектов. 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Размер скидки определяется и согласуется для каждого Участника отдельно, но </a:t>
            </a:r>
            <a:r>
              <a:rPr lang="ru" sz="13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не может быть меньше 3%</a:t>
            </a: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0" y="106791"/>
            <a:ext cx="9144000" cy="869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ln>
                  <a:solidFill>
                    <a:srgbClr val="FF0000"/>
                  </a:solidFill>
                </a:ln>
                <a:solidFill>
                  <a:srgbClr val="9411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УСЛОВИЯ УЧАСТИЯ</a:t>
            </a:r>
            <a:endParaRPr b="1" dirty="0">
              <a:ln>
                <a:solidFill>
                  <a:srgbClr val="FF0000"/>
                </a:solidFill>
              </a:ln>
              <a:solidFill>
                <a:srgbClr val="9411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Pages>0</Pages>
  <Words>333</Words>
  <Characters>0</Characters>
  <Application>Microsoft Office PowerPoint</Application>
  <DocSecurity>0</DocSecurity>
  <PresentationFormat>Экран (16:9)</PresentationFormat>
  <Lines>0</Lines>
  <Paragraphs>56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Montserrat</vt:lpstr>
      <vt:lpstr>Montserrat Medium</vt:lpstr>
      <vt:lpstr>Montserrat Black</vt:lpstr>
      <vt:lpstr>Montserrat SemiBold</vt:lpstr>
      <vt:lpstr>Simple Light</vt:lpstr>
      <vt:lpstr>       СОЦИАЛЬНЫЙ ПРОЕКТ  «ZАБОТА»</vt:lpstr>
      <vt:lpstr>Презентация PowerPoint</vt:lpstr>
      <vt:lpstr>Категория граждан, имеющих право  на получение региональной карты «Zабота»</vt:lpstr>
      <vt:lpstr>СОВМЕСТНЫЕ НАПРАВЛЕНИЯ РАБОТЫ</vt:lpstr>
      <vt:lpstr>СОВМЕСТНЫЕ НАПРАВЛЕНИЯ РАБОТЫ</vt:lpstr>
      <vt:lpstr>СОВМЕСТНЫЕ НАПРАВЛЕНИЯ РАБОТЫ</vt:lpstr>
      <vt:lpstr>Перечень наиболее востребованных среди семей участников специальной военной операции сфер торговли и услуг: </vt:lpstr>
      <vt:lpstr>Презентация PowerPoint</vt:lpstr>
      <vt:lpstr>УСЛОВИЯ УЧАСТИЯ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 «ZАБОТА»</dc:title>
  <dc:subject/>
  <dc:creator>Федёнок Елизавета</dc:creator>
  <cp:keywords/>
  <dc:description/>
  <cp:lastModifiedBy>Юсупова Руслана Викторовна</cp:lastModifiedBy>
  <cp:revision>10</cp:revision>
  <dcterms:modified xsi:type="dcterms:W3CDTF">2023-06-26T03:58:26Z</dcterms:modified>
  <cp:category/>
  <dc:identifier/>
  <cp:contentStatus/>
  <dc:language/>
  <cp:version/>
</cp:coreProperties>
</file>